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170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340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512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682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5854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024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194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365" algn="l" defTabSz="9143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340" latinLnBrk="0">
      <a:defRPr sz="1200">
        <a:latin typeface="+mj-lt"/>
        <a:ea typeface="+mj-ea"/>
        <a:cs typeface="+mj-cs"/>
        <a:sym typeface="Calibri"/>
      </a:defRPr>
    </a:lvl1pPr>
    <a:lvl2pPr indent="228600" defTabSz="914340" latinLnBrk="0">
      <a:defRPr sz="1200">
        <a:latin typeface="+mj-lt"/>
        <a:ea typeface="+mj-ea"/>
        <a:cs typeface="+mj-cs"/>
        <a:sym typeface="Calibri"/>
      </a:defRPr>
    </a:lvl2pPr>
    <a:lvl3pPr indent="457200" defTabSz="914340" latinLnBrk="0">
      <a:defRPr sz="1200">
        <a:latin typeface="+mj-lt"/>
        <a:ea typeface="+mj-ea"/>
        <a:cs typeface="+mj-cs"/>
        <a:sym typeface="Calibri"/>
      </a:defRPr>
    </a:lvl3pPr>
    <a:lvl4pPr indent="685800" defTabSz="914340" latinLnBrk="0">
      <a:defRPr sz="1200">
        <a:latin typeface="+mj-lt"/>
        <a:ea typeface="+mj-ea"/>
        <a:cs typeface="+mj-cs"/>
        <a:sym typeface="Calibri"/>
      </a:defRPr>
    </a:lvl4pPr>
    <a:lvl5pPr indent="914400" defTabSz="914340" latinLnBrk="0">
      <a:defRPr sz="1200">
        <a:latin typeface="+mj-lt"/>
        <a:ea typeface="+mj-ea"/>
        <a:cs typeface="+mj-cs"/>
        <a:sym typeface="Calibri"/>
      </a:defRPr>
    </a:lvl5pPr>
    <a:lvl6pPr indent="1143000" defTabSz="914340" latinLnBrk="0">
      <a:defRPr sz="1200">
        <a:latin typeface="+mj-lt"/>
        <a:ea typeface="+mj-ea"/>
        <a:cs typeface="+mj-cs"/>
        <a:sym typeface="Calibri"/>
      </a:defRPr>
    </a:lvl6pPr>
    <a:lvl7pPr indent="1371600" defTabSz="914340" latinLnBrk="0">
      <a:defRPr sz="1200">
        <a:latin typeface="+mj-lt"/>
        <a:ea typeface="+mj-ea"/>
        <a:cs typeface="+mj-cs"/>
        <a:sym typeface="Calibri"/>
      </a:defRPr>
    </a:lvl7pPr>
    <a:lvl8pPr indent="1600200" defTabSz="914340" latinLnBrk="0">
      <a:defRPr sz="1200">
        <a:latin typeface="+mj-lt"/>
        <a:ea typeface="+mj-ea"/>
        <a:cs typeface="+mj-cs"/>
        <a:sym typeface="Calibri"/>
      </a:defRPr>
    </a:lvl8pPr>
    <a:lvl9pPr indent="1828800" defTabSz="91434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9DD5FF"/>
            </a:gs>
            <a:gs pos="60000">
              <a:srgbClr val="FFFFFF"/>
            </a:gs>
            <a:gs pos="100000">
              <a:srgbClr val="5BB9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1143000" y="4686300"/>
            <a:ext cx="6858000" cy="1314450"/>
          </a:xfrm>
          <a:prstGeom prst="rect">
            <a:avLst/>
          </a:prstGeom>
          <a:gradFill>
            <a:gsLst>
              <a:gs pos="0">
                <a:srgbClr val="FFFFFF">
                  <a:alpha val="91000"/>
                </a:srgbClr>
              </a:gs>
              <a:gs pos="37000">
                <a:srgbClr val="FFFFFF">
                  <a:alpha val="76000"/>
                </a:srgbClr>
              </a:gs>
              <a:gs pos="100000">
                <a:srgbClr val="B4DCFA">
                  <a:alpha val="79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143000" y="857250"/>
            <a:ext cx="6858000" cy="3829050"/>
          </a:xfrm>
          <a:prstGeom prst="rect">
            <a:avLst/>
          </a:prstGeom>
          <a:gradFill>
            <a:gsLst>
              <a:gs pos="0">
                <a:srgbClr val="FFFFFF">
                  <a:alpha val="89000"/>
                </a:srgbClr>
              </a:gs>
              <a:gs pos="48000">
                <a:srgbClr val="FFFFFF">
                  <a:alpha val="62000"/>
                </a:srgbClr>
              </a:gs>
              <a:gs pos="100000">
                <a:srgbClr val="B4DCFA">
                  <a:alpha val="79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143000" y="3683478"/>
            <a:ext cx="6858000" cy="171450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30000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6000"/>
                </a:srgbClr>
              </a:gs>
              <a:gs pos="64999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143000" y="2057400"/>
            <a:ext cx="6858000" cy="3829050"/>
          </a:xfrm>
          <a:prstGeom prst="ellipse">
            <a:avLst/>
          </a:prstGeom>
          <a:gradFill>
            <a:gsLst>
              <a:gs pos="0">
                <a:srgbClr val="FFFFFF"/>
              </a:gs>
              <a:gs pos="56000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xfrm>
            <a:off x="4556364" y="5500133"/>
            <a:ext cx="259872" cy="246378"/>
          </a:xfrm>
          <a:prstGeom prst="rect">
            <a:avLst/>
          </a:prstGeom>
        </p:spPr>
        <p:txBody>
          <a:bodyPr lIns="34288" tIns="34288" rIns="34288" bIns="34288"/>
          <a:lstStyle>
            <a:lvl1pPr algn="ctr" defTabSz="914400">
              <a:defRPr b="1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1143000" y="1699021"/>
            <a:ext cx="6858000" cy="1790702"/>
          </a:xfrm>
          <a:prstGeom prst="rect">
            <a:avLst/>
          </a:prstGeom>
        </p:spPr>
        <p:txBody>
          <a:bodyPr lIns="34288" tIns="34288" rIns="34288" bIns="34288"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1143000" y="3558777"/>
            <a:ext cx="6858000" cy="1241824"/>
          </a:xfrm>
          <a:prstGeom prst="rect">
            <a:avLst/>
          </a:prstGeom>
        </p:spPr>
        <p:txBody>
          <a:bodyPr lIns="34288" tIns="34288" rIns="34288" bIns="34288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xfrm>
            <a:off x="8274232" y="5638245"/>
            <a:ext cx="241119" cy="246378"/>
          </a:xfrm>
          <a:prstGeom prst="rect">
            <a:avLst/>
          </a:prstGeom>
        </p:spPr>
        <p:txBody>
          <a:bodyPr lIns="34288" tIns="34288" rIns="34288" bIns="34288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4450388" y="5746253"/>
            <a:ext cx="240012" cy="218676"/>
          </a:xfrm>
          <a:prstGeom prst="rect">
            <a:avLst/>
          </a:prstGeom>
        </p:spPr>
        <p:txBody>
          <a:bodyPr lIns="26787" tIns="26787" rIns="26787" bIns="26787" anchor="t"/>
          <a:lstStyle>
            <a:lvl1pPr algn="ctr" defTabSz="410763">
              <a:defRPr>
                <a:solidFill>
                  <a:srgbClr val="868686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8274232" y="5638245"/>
            <a:ext cx="241119" cy="246378"/>
          </a:xfrm>
          <a:prstGeom prst="rect">
            <a:avLst/>
          </a:prstGeom>
        </p:spPr>
        <p:txBody>
          <a:bodyPr lIns="34288" tIns="34288" rIns="34288" bIns="34288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4"/>
          <p:cNvGrpSpPr/>
          <p:nvPr/>
        </p:nvGrpSpPr>
        <p:grpSpPr>
          <a:xfrm>
            <a:off x="-1" y="850899"/>
            <a:ext cx="9144002" cy="5149852"/>
            <a:chOff x="0" y="0"/>
            <a:chExt cx="9144000" cy="5149850"/>
          </a:xfrm>
        </p:grpSpPr>
        <p:sp>
          <p:nvSpPr>
            <p:cNvPr id="144" name="Shape 144"/>
            <p:cNvSpPr/>
            <p:nvPr/>
          </p:nvSpPr>
          <p:spPr>
            <a:xfrm>
              <a:off x="7028259" y="6350"/>
              <a:ext cx="914400" cy="5143501"/>
            </a:xfrm>
            <a:prstGeom prst="line">
              <a:avLst/>
            </a:prstGeom>
            <a:noFill/>
            <a:ln w="317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flipH="1">
              <a:off x="5568950" y="2767410"/>
              <a:ext cx="3572669" cy="2382441"/>
            </a:xfrm>
            <a:prstGeom prst="line">
              <a:avLst/>
            </a:prstGeom>
            <a:noFill/>
            <a:ln w="317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6886106" y="0"/>
              <a:ext cx="2255513" cy="514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7202581" y="0"/>
              <a:ext cx="1941419" cy="514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6699250" y="2292350"/>
              <a:ext cx="2444751" cy="285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7000875" y="0"/>
              <a:ext cx="2140745" cy="514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174047" y="0"/>
              <a:ext cx="967572" cy="514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8204249" y="0"/>
              <a:ext cx="937370" cy="514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7778750" y="2698750"/>
              <a:ext cx="1362870" cy="245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-1" y="3016250"/>
              <a:ext cx="336551" cy="213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508000" y="1314450"/>
            <a:ext cx="6447502" cy="990600"/>
          </a:xfrm>
          <a:prstGeom prst="rect">
            <a:avLst/>
          </a:prstGeom>
        </p:spPr>
        <p:txBody>
          <a:bodyPr lIns="34289" tIns="34289" rIns="34289" bIns="34289" anchor="t"/>
          <a:lstStyle>
            <a:lvl1pPr defTabSz="457200">
              <a:lnSpc>
                <a:spcPct val="100000"/>
              </a:lnSpc>
              <a:defRPr sz="3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half" idx="1"/>
          </p:nvPr>
        </p:nvSpPr>
        <p:spPr>
          <a:xfrm>
            <a:off x="508000" y="2477691"/>
            <a:ext cx="6447502" cy="2910581"/>
          </a:xfrm>
          <a:prstGeom prst="rect">
            <a:avLst/>
          </a:prstGeom>
        </p:spPr>
        <p:txBody>
          <a:bodyPr lIns="34289" tIns="34289" rIns="34289" bIns="34289"/>
          <a:lstStyle>
            <a:lvl1pPr marL="342900" indent="-342900" defTabSz="457200">
              <a:lnSpc>
                <a:spcPct val="100000"/>
              </a:lnSpc>
              <a:buClr>
                <a:srgbClr val="90C226"/>
              </a:buClr>
              <a:buSzPct val="80000"/>
              <a:buFont typeface="Wingdings 3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lnSpc>
                <a:spcPct val="100000"/>
              </a:lnSpc>
              <a:buClr>
                <a:srgbClr val="90C226"/>
              </a:buClr>
              <a:buSzPct val="80000"/>
              <a:buFont typeface="Wingdings 3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lnSpc>
                <a:spcPct val="100000"/>
              </a:lnSpc>
              <a:buClr>
                <a:srgbClr val="90C226"/>
              </a:buClr>
              <a:buSzPct val="80000"/>
              <a:buFont typeface="Wingdings 3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lnSpc>
                <a:spcPct val="100000"/>
              </a:lnSpc>
              <a:buClr>
                <a:srgbClr val="90C226"/>
              </a:buClr>
              <a:buSzPct val="80000"/>
              <a:buFont typeface="Wingdings 3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lnSpc>
                <a:spcPct val="100000"/>
              </a:lnSpc>
              <a:buClr>
                <a:srgbClr val="90C226"/>
              </a:buClr>
              <a:buSzPct val="80000"/>
              <a:buFont typeface="Wingdings 3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6754340" y="5427403"/>
            <a:ext cx="201162" cy="195581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9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gradFill flip="none" rotWithShape="1">
          <a:gsLst>
            <a:gs pos="0">
              <a:srgbClr val="9DD5FF"/>
            </a:gs>
            <a:gs pos="60000">
              <a:srgbClr val="FFFFFF"/>
            </a:gs>
            <a:gs pos="100000">
              <a:srgbClr val="5BB9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1000"/>
                </a:srgbClr>
              </a:gs>
              <a:gs pos="37000">
                <a:srgbClr val="FFFFFF">
                  <a:alpha val="76000"/>
                </a:srgbClr>
              </a:gs>
              <a:gs pos="100000">
                <a:srgbClr val="B4DCFA">
                  <a:alpha val="79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9000"/>
                </a:srgbClr>
              </a:gs>
              <a:gs pos="48000">
                <a:srgbClr val="FFFFFF">
                  <a:alpha val="62000"/>
                </a:srgbClr>
              </a:gs>
              <a:gs pos="100000">
                <a:srgbClr val="B4DCFA">
                  <a:alpha val="79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0" y="3768304"/>
            <a:ext cx="9144000" cy="228600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30000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6000"/>
                </a:srgbClr>
              </a:gs>
              <a:gs pos="64999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rgbClr val="FFFFFF"/>
              </a:gs>
              <a:gs pos="56000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1793288" y="4372168"/>
            <a:ext cx="6512512" cy="1143001"/>
          </a:xfrm>
          <a:prstGeom prst="rect">
            <a:avLst/>
          </a:prstGeom>
        </p:spPr>
        <p:txBody>
          <a:bodyPr anchor="t"/>
          <a:lstStyle>
            <a:lvl1pPr marL="320040" indent="-32004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  <a:defRPr sz="4600" b="1">
                <a:solidFill>
                  <a:srgbClr val="111423">
                    <a:alpha val="825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half" idx="1"/>
          </p:nvPr>
        </p:nvSpPr>
        <p:spPr>
          <a:xfrm>
            <a:off x="1143000" y="731519"/>
            <a:ext cx="6400800" cy="3474723"/>
          </a:xfrm>
          <a:prstGeom prst="rect">
            <a:avLst/>
          </a:prstGeom>
        </p:spPr>
        <p:txBody>
          <a:bodyPr/>
          <a:lstStyle>
            <a:lvl1pPr indent="-182879">
              <a:lnSpc>
                <a:spcPct val="100000"/>
              </a:lnSpc>
              <a:spcBef>
                <a:spcPts val="500"/>
              </a:spcBef>
              <a:buClr>
                <a:srgbClr val="C3260C"/>
              </a:buClr>
              <a:buSzPct val="130000"/>
              <a:buFont typeface="Georgia"/>
              <a:buChar char="*"/>
              <a:defRPr sz="2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66927" indent="-201166">
              <a:lnSpc>
                <a:spcPct val="100000"/>
              </a:lnSpc>
              <a:spcBef>
                <a:spcPts val="500"/>
              </a:spcBef>
              <a:buClr>
                <a:srgbClr val="C3260C"/>
              </a:buClr>
              <a:buSzPct val="130000"/>
              <a:buFont typeface="Georgia"/>
              <a:buChar char="*"/>
              <a:defRPr sz="2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63600" indent="-223519">
              <a:lnSpc>
                <a:spcPct val="100000"/>
              </a:lnSpc>
              <a:spcBef>
                <a:spcPts val="500"/>
              </a:spcBef>
              <a:buClr>
                <a:srgbClr val="C3260C"/>
              </a:buClr>
              <a:buSzPct val="130000"/>
              <a:buFont typeface="Georgia"/>
              <a:buChar char="*"/>
              <a:defRPr sz="2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165860" indent="-251460">
              <a:lnSpc>
                <a:spcPct val="100000"/>
              </a:lnSpc>
              <a:spcBef>
                <a:spcPts val="500"/>
              </a:spcBef>
              <a:buClr>
                <a:srgbClr val="C3260C"/>
              </a:buClr>
              <a:buSzPct val="130000"/>
              <a:buFont typeface="Georgia"/>
              <a:buChar char="*"/>
              <a:defRPr sz="2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94389" indent="-287381">
              <a:lnSpc>
                <a:spcPct val="100000"/>
              </a:lnSpc>
              <a:spcBef>
                <a:spcPts val="500"/>
              </a:spcBef>
              <a:buClr>
                <a:srgbClr val="C3260C"/>
              </a:buClr>
              <a:buSzPct val="130000"/>
              <a:buFont typeface="Georgia"/>
              <a:buChar char="*"/>
              <a:defRPr sz="2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4583033" y="6220142"/>
            <a:ext cx="282734" cy="269241"/>
          </a:xfrm>
          <a:prstGeom prst="rect">
            <a:avLst/>
          </a:prstGeom>
        </p:spPr>
        <p:txBody>
          <a:bodyPr/>
          <a:lstStyle>
            <a:lvl1pPr algn="ctr" defTabSz="914400">
              <a:defRPr b="1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70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40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12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682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854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024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194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365" algn="r" defTabSz="914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ctrTitle"/>
          </p:nvPr>
        </p:nvSpPr>
        <p:spPr>
          <a:xfrm>
            <a:off x="351933" y="2440761"/>
            <a:ext cx="5462939" cy="1542258"/>
          </a:xfrm>
          <a:prstGeom prst="rect">
            <a:avLst/>
          </a:prstGeom>
          <a:solidFill>
            <a:srgbClr val="FFFFFF"/>
          </a:solidFill>
          <a:ln w="57150">
            <a:solidFill>
              <a:srgbClr val="3752A3"/>
            </a:solidFill>
            <a:miter lim="8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Ulat</a:t>
            </a:r>
            <a:r>
              <a:rPr dirty="0"/>
              <a:t> </a:t>
            </a:r>
            <a:r>
              <a:rPr dirty="0" err="1"/>
              <a:t>Ukol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Industriya</a:t>
            </a:r>
            <a:r>
              <a:rPr dirty="0"/>
              <a:t> at PCC </a:t>
            </a:r>
          </a:p>
        </p:txBody>
      </p:sp>
      <p:pic>
        <p:nvPicPr>
          <p:cNvPr id="18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6447" y="258432"/>
            <a:ext cx="3720565" cy="2487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049" y="4674801"/>
            <a:ext cx="4295203" cy="102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4716" y="-58202"/>
            <a:ext cx="2087080" cy="124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9864" y="-101723"/>
            <a:ext cx="2087080" cy="124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6111" y="-145215"/>
            <a:ext cx="2087080" cy="124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1522" y="-201512"/>
            <a:ext cx="2087080" cy="124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4677" y="-247092"/>
            <a:ext cx="2087080" cy="12494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" name="Group 233"/>
          <p:cNvGrpSpPr/>
          <p:nvPr/>
        </p:nvGrpSpPr>
        <p:grpSpPr>
          <a:xfrm>
            <a:off x="4684517" y="4376565"/>
            <a:ext cx="3262852" cy="2558719"/>
            <a:chOff x="0" y="0"/>
            <a:chExt cx="3262851" cy="2558718"/>
          </a:xfrm>
        </p:grpSpPr>
        <p:grpSp>
          <p:nvGrpSpPr>
            <p:cNvPr id="209" name="Group 209"/>
            <p:cNvGrpSpPr/>
            <p:nvPr/>
          </p:nvGrpSpPr>
          <p:grpSpPr>
            <a:xfrm>
              <a:off x="530275" y="810809"/>
              <a:ext cx="2732577" cy="1747910"/>
              <a:chOff x="0" y="0"/>
              <a:chExt cx="2732575" cy="1747908"/>
            </a:xfrm>
          </p:grpSpPr>
          <p:grpSp>
            <p:nvGrpSpPr>
              <p:cNvPr id="189" name="Group 189"/>
              <p:cNvGrpSpPr/>
              <p:nvPr/>
            </p:nvGrpSpPr>
            <p:grpSpPr>
              <a:xfrm>
                <a:off x="1641341" y="855599"/>
                <a:ext cx="412079" cy="766352"/>
                <a:chOff x="0" y="0"/>
                <a:chExt cx="412077" cy="766351"/>
              </a:xfrm>
            </p:grpSpPr>
            <p:sp>
              <p:nvSpPr>
                <p:cNvPr id="187" name="Shape 187"/>
                <p:cNvSpPr/>
                <p:nvPr/>
              </p:nvSpPr>
              <p:spPr>
                <a:xfrm rot="10800000">
                  <a:off x="0" y="0"/>
                  <a:ext cx="399463" cy="757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2549"/>
                        <a:pt x="21600" y="5692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5692"/>
                      </a:lnTo>
                      <a:cubicBezTo>
                        <a:pt x="0" y="2549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8" name="Shape 188"/>
                <p:cNvSpPr/>
                <p:nvPr/>
              </p:nvSpPr>
              <p:spPr>
                <a:xfrm rot="10800000">
                  <a:off x="12614" y="529509"/>
                  <a:ext cx="399465" cy="236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03" y="0"/>
                      </a:moveTo>
                      <a:lnTo>
                        <a:pt x="15197" y="0"/>
                      </a:lnTo>
                      <a:cubicBezTo>
                        <a:pt x="18733" y="0"/>
                        <a:pt x="21600" y="4835"/>
                        <a:pt x="21600" y="1080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0800"/>
                      </a:lnTo>
                      <a:cubicBezTo>
                        <a:pt x="0" y="4835"/>
                        <a:pt x="2867" y="0"/>
                        <a:pt x="6403" y="0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92" name="Group 192"/>
              <p:cNvGrpSpPr/>
              <p:nvPr/>
            </p:nvGrpSpPr>
            <p:grpSpPr>
              <a:xfrm>
                <a:off x="96340" y="658967"/>
                <a:ext cx="399465" cy="965466"/>
                <a:chOff x="0" y="0"/>
                <a:chExt cx="399464" cy="965465"/>
              </a:xfrm>
            </p:grpSpPr>
            <p:sp>
              <p:nvSpPr>
                <p:cNvPr id="190" name="Shape 190"/>
                <p:cNvSpPr/>
                <p:nvPr/>
              </p:nvSpPr>
              <p:spPr>
                <a:xfrm rot="10800000">
                  <a:off x="0" y="0"/>
                  <a:ext cx="399463" cy="9654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2001"/>
                        <a:pt x="21600" y="4469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469"/>
                      </a:lnTo>
                      <a:cubicBezTo>
                        <a:pt x="0" y="2001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040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1" name="Shape 191"/>
                <p:cNvSpPr/>
                <p:nvPr/>
              </p:nvSpPr>
              <p:spPr>
                <a:xfrm rot="10800000">
                  <a:off x="0" y="714047"/>
                  <a:ext cx="399465" cy="236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03" y="0"/>
                      </a:moveTo>
                      <a:lnTo>
                        <a:pt x="15197" y="0"/>
                      </a:lnTo>
                      <a:cubicBezTo>
                        <a:pt x="18733" y="0"/>
                        <a:pt x="21600" y="4835"/>
                        <a:pt x="21600" y="1080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0800"/>
                      </a:lnTo>
                      <a:cubicBezTo>
                        <a:pt x="0" y="4835"/>
                        <a:pt x="2867" y="0"/>
                        <a:pt x="6403" y="0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3" name="Shape 193"/>
              <p:cNvSpPr/>
              <p:nvPr/>
            </p:nvSpPr>
            <p:spPr>
              <a:xfrm>
                <a:off x="-1" y="19492"/>
                <a:ext cx="2408589" cy="1122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19504" extrusionOk="0">
                    <a:moveTo>
                      <a:pt x="10" y="1850"/>
                    </a:moveTo>
                    <a:cubicBezTo>
                      <a:pt x="8026" y="1850"/>
                      <a:pt x="15642" y="-2096"/>
                      <a:pt x="18715" y="1539"/>
                    </a:cubicBezTo>
                    <a:cubicBezTo>
                      <a:pt x="20630" y="10810"/>
                      <a:pt x="20274" y="19019"/>
                      <a:pt x="9429" y="19504"/>
                    </a:cubicBezTo>
                    <a:cubicBezTo>
                      <a:pt x="-970" y="17669"/>
                      <a:pt x="54" y="9085"/>
                      <a:pt x="10" y="1850"/>
                    </a:cubicBez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96" name="Group 196"/>
              <p:cNvGrpSpPr/>
              <p:nvPr/>
            </p:nvGrpSpPr>
            <p:grpSpPr>
              <a:xfrm>
                <a:off x="354194" y="983128"/>
                <a:ext cx="399465" cy="757899"/>
                <a:chOff x="0" y="0"/>
                <a:chExt cx="399464" cy="757897"/>
              </a:xfrm>
            </p:grpSpPr>
            <p:sp>
              <p:nvSpPr>
                <p:cNvPr id="194" name="Shape 194"/>
                <p:cNvSpPr/>
                <p:nvPr/>
              </p:nvSpPr>
              <p:spPr>
                <a:xfrm rot="10800000">
                  <a:off x="0" y="0"/>
                  <a:ext cx="399463" cy="757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2549"/>
                        <a:pt x="21600" y="5692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5692"/>
                      </a:lnTo>
                      <a:cubicBezTo>
                        <a:pt x="0" y="2549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040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5" name="Shape 195"/>
                <p:cNvSpPr/>
                <p:nvPr/>
              </p:nvSpPr>
              <p:spPr>
                <a:xfrm rot="10800000">
                  <a:off x="0" y="506480"/>
                  <a:ext cx="399465" cy="236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03" y="0"/>
                      </a:moveTo>
                      <a:lnTo>
                        <a:pt x="15197" y="0"/>
                      </a:lnTo>
                      <a:cubicBezTo>
                        <a:pt x="18733" y="0"/>
                        <a:pt x="21600" y="4835"/>
                        <a:pt x="21600" y="1080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0800"/>
                      </a:lnTo>
                      <a:cubicBezTo>
                        <a:pt x="0" y="4835"/>
                        <a:pt x="2867" y="0"/>
                        <a:pt x="6403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99" name="Group 199"/>
              <p:cNvGrpSpPr/>
              <p:nvPr/>
            </p:nvGrpSpPr>
            <p:grpSpPr>
              <a:xfrm>
                <a:off x="1894990" y="597765"/>
                <a:ext cx="399465" cy="1150144"/>
                <a:chOff x="0" y="0"/>
                <a:chExt cx="399464" cy="1150142"/>
              </a:xfrm>
            </p:grpSpPr>
            <p:sp>
              <p:nvSpPr>
                <p:cNvPr id="197" name="Shape 197"/>
                <p:cNvSpPr/>
                <p:nvPr/>
              </p:nvSpPr>
              <p:spPr>
                <a:xfrm rot="10800000">
                  <a:off x="0" y="0"/>
                  <a:ext cx="399463" cy="1150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1679"/>
                        <a:pt x="21600" y="3751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3751"/>
                      </a:lnTo>
                      <a:cubicBezTo>
                        <a:pt x="0" y="1679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040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8" name="Shape 198"/>
                <p:cNvSpPr/>
                <p:nvPr/>
              </p:nvSpPr>
              <p:spPr>
                <a:xfrm rot="10800000">
                  <a:off x="0" y="898725"/>
                  <a:ext cx="399465" cy="236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03" y="0"/>
                      </a:moveTo>
                      <a:lnTo>
                        <a:pt x="15197" y="0"/>
                      </a:lnTo>
                      <a:cubicBezTo>
                        <a:pt x="18733" y="0"/>
                        <a:pt x="21600" y="4835"/>
                        <a:pt x="21600" y="1080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0800"/>
                      </a:lnTo>
                      <a:cubicBezTo>
                        <a:pt x="0" y="4835"/>
                        <a:pt x="2867" y="0"/>
                        <a:pt x="6403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00" name="Shape 200"/>
              <p:cNvSpPr/>
              <p:nvPr/>
            </p:nvSpPr>
            <p:spPr>
              <a:xfrm rot="20722793">
                <a:off x="2291086" y="27089"/>
                <a:ext cx="330027" cy="899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9" h="20747" extrusionOk="0">
                    <a:moveTo>
                      <a:pt x="1067" y="0"/>
                    </a:moveTo>
                    <a:cubicBezTo>
                      <a:pt x="9467" y="2718"/>
                      <a:pt x="17867" y="5435"/>
                      <a:pt x="19733" y="8741"/>
                    </a:cubicBezTo>
                    <a:cubicBezTo>
                      <a:pt x="21600" y="12047"/>
                      <a:pt x="14667" y="18070"/>
                      <a:pt x="12267" y="19835"/>
                    </a:cubicBezTo>
                    <a:cubicBezTo>
                      <a:pt x="9867" y="21600"/>
                      <a:pt x="4711" y="20451"/>
                      <a:pt x="5333" y="19331"/>
                    </a:cubicBezTo>
                    <a:cubicBezTo>
                      <a:pt x="5956" y="18210"/>
                      <a:pt x="14400" y="15100"/>
                      <a:pt x="16000" y="13111"/>
                    </a:cubicBezTo>
                    <a:cubicBezTo>
                      <a:pt x="17600" y="11122"/>
                      <a:pt x="17600" y="9189"/>
                      <a:pt x="14933" y="7396"/>
                    </a:cubicBezTo>
                    <a:cubicBezTo>
                      <a:pt x="12267" y="5603"/>
                      <a:pt x="6133" y="3978"/>
                      <a:pt x="0" y="2353"/>
                    </a:cubicBezTo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/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 rot="3678012">
                <a:off x="2407286" y="747250"/>
                <a:ext cx="329033" cy="186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81" extrusionOk="0">
                    <a:moveTo>
                      <a:pt x="0" y="0"/>
                    </a:moveTo>
                    <a:lnTo>
                      <a:pt x="21432" y="597"/>
                    </a:lnTo>
                    <a:cubicBezTo>
                      <a:pt x="21600" y="6652"/>
                      <a:pt x="19439" y="20898"/>
                      <a:pt x="11451" y="20948"/>
                    </a:cubicBezTo>
                    <a:cubicBezTo>
                      <a:pt x="4740" y="21600"/>
                      <a:pt x="236" y="12479"/>
                      <a:pt x="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638848" y="452392"/>
                <a:ext cx="1490544" cy="845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4" h="18414" extrusionOk="0">
                    <a:moveTo>
                      <a:pt x="444" y="5092"/>
                    </a:moveTo>
                    <a:cubicBezTo>
                      <a:pt x="11254" y="5092"/>
                      <a:pt x="10254" y="-3186"/>
                      <a:pt x="14398" y="1367"/>
                    </a:cubicBezTo>
                    <a:cubicBezTo>
                      <a:pt x="16981" y="12981"/>
                      <a:pt x="19456" y="17807"/>
                      <a:pt x="4833" y="18414"/>
                    </a:cubicBezTo>
                    <a:cubicBezTo>
                      <a:pt x="-2144" y="17511"/>
                      <a:pt x="504" y="14154"/>
                      <a:pt x="444" y="5092"/>
                    </a:cubicBez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08" name="Group 208"/>
              <p:cNvGrpSpPr/>
              <p:nvPr/>
            </p:nvGrpSpPr>
            <p:grpSpPr>
              <a:xfrm>
                <a:off x="862189" y="1155921"/>
                <a:ext cx="1027692" cy="403320"/>
                <a:chOff x="0" y="0"/>
                <a:chExt cx="1027690" cy="403318"/>
              </a:xfrm>
            </p:grpSpPr>
            <p:sp>
              <p:nvSpPr>
                <p:cNvPr id="203" name="Shape 203"/>
                <p:cNvSpPr/>
                <p:nvPr/>
              </p:nvSpPr>
              <p:spPr>
                <a:xfrm>
                  <a:off x="0" y="0"/>
                  <a:ext cx="1027691" cy="286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1" h="20649" extrusionOk="0">
                      <a:moveTo>
                        <a:pt x="0" y="8731"/>
                      </a:moveTo>
                      <a:cubicBezTo>
                        <a:pt x="7444" y="9988"/>
                        <a:pt x="9482" y="12561"/>
                        <a:pt x="21411" y="0"/>
                      </a:cubicBezTo>
                      <a:cubicBezTo>
                        <a:pt x="21600" y="8219"/>
                        <a:pt x="19060" y="20318"/>
                        <a:pt x="10093" y="20386"/>
                      </a:cubicBezTo>
                      <a:cubicBezTo>
                        <a:pt x="6355" y="21600"/>
                        <a:pt x="1875" y="18761"/>
                        <a:pt x="0" y="8731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04" name="Shape 204"/>
                <p:cNvSpPr/>
                <p:nvPr/>
              </p:nvSpPr>
              <p:spPr>
                <a:xfrm rot="16708246" flipH="1">
                  <a:off x="230835" y="196013"/>
                  <a:ext cx="240699" cy="153874"/>
                </a:xfrm>
                <a:prstGeom prst="roundRect">
                  <a:avLst>
                    <a:gd name="adj" fmla="val 36071"/>
                  </a:avLst>
                </a:pr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05" name="Shape 205"/>
                <p:cNvSpPr/>
                <p:nvPr/>
              </p:nvSpPr>
              <p:spPr>
                <a:xfrm rot="17434871" flipH="1">
                  <a:off x="57137" y="194539"/>
                  <a:ext cx="155610" cy="153874"/>
                </a:xfrm>
                <a:prstGeom prst="roundRect">
                  <a:avLst>
                    <a:gd name="adj" fmla="val 36071"/>
                  </a:avLst>
                </a:pr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 rot="15964695" flipH="1">
                  <a:off x="451142" y="194541"/>
                  <a:ext cx="240701" cy="153873"/>
                </a:xfrm>
                <a:prstGeom prst="roundRect">
                  <a:avLst>
                    <a:gd name="adj" fmla="val 36071"/>
                  </a:avLst>
                </a:pr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07" name="Shape 207"/>
                <p:cNvSpPr/>
                <p:nvPr/>
              </p:nvSpPr>
              <p:spPr>
                <a:xfrm rot="14928373" flipH="1">
                  <a:off x="730194" y="167851"/>
                  <a:ext cx="141310" cy="153873"/>
                </a:xfrm>
                <a:prstGeom prst="roundRect">
                  <a:avLst>
                    <a:gd name="adj" fmla="val 36071"/>
                  </a:avLst>
                </a:pr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212" name="Group 212"/>
            <p:cNvGrpSpPr/>
            <p:nvPr/>
          </p:nvGrpSpPr>
          <p:grpSpPr>
            <a:xfrm>
              <a:off x="228482" y="0"/>
              <a:ext cx="1337286" cy="1015054"/>
              <a:chOff x="0" y="0"/>
              <a:chExt cx="1337285" cy="1015053"/>
            </a:xfrm>
          </p:grpSpPr>
          <p:sp>
            <p:nvSpPr>
              <p:cNvPr id="210" name="Shape 210"/>
              <p:cNvSpPr/>
              <p:nvPr/>
            </p:nvSpPr>
            <p:spPr>
              <a:xfrm rot="1452376">
                <a:off x="92120" y="68266"/>
                <a:ext cx="450038" cy="545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0" h="20527" extrusionOk="0">
                    <a:moveTo>
                      <a:pt x="10087" y="20527"/>
                    </a:moveTo>
                    <a:cubicBezTo>
                      <a:pt x="11357" y="17211"/>
                      <a:pt x="15635" y="17528"/>
                      <a:pt x="16905" y="14212"/>
                    </a:cubicBezTo>
                    <a:cubicBezTo>
                      <a:pt x="17776" y="12652"/>
                      <a:pt x="17820" y="13298"/>
                      <a:pt x="16278" y="10944"/>
                    </a:cubicBezTo>
                    <a:cubicBezTo>
                      <a:pt x="-1056" y="9554"/>
                      <a:pt x="16356" y="-1073"/>
                      <a:pt x="7654" y="88"/>
                    </a:cubicBezTo>
                    <a:cubicBezTo>
                      <a:pt x="-2128" y="2778"/>
                      <a:pt x="-3780" y="18011"/>
                      <a:pt x="10087" y="20527"/>
                    </a:cubicBezTo>
                    <a:close/>
                  </a:path>
                </a:pathLst>
              </a:custGeom>
              <a:solidFill>
                <a:srgbClr val="3B38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1" name="Shape 211"/>
              <p:cNvSpPr/>
              <p:nvPr/>
            </p:nvSpPr>
            <p:spPr>
              <a:xfrm rot="2159432" flipH="1">
                <a:off x="769817" y="389071"/>
                <a:ext cx="450038" cy="545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0" h="20527" extrusionOk="0">
                    <a:moveTo>
                      <a:pt x="10087" y="20527"/>
                    </a:moveTo>
                    <a:cubicBezTo>
                      <a:pt x="11357" y="17211"/>
                      <a:pt x="15635" y="17528"/>
                      <a:pt x="16905" y="14212"/>
                    </a:cubicBezTo>
                    <a:cubicBezTo>
                      <a:pt x="17776" y="12652"/>
                      <a:pt x="17820" y="13298"/>
                      <a:pt x="16278" y="10944"/>
                    </a:cubicBezTo>
                    <a:cubicBezTo>
                      <a:pt x="-1056" y="9554"/>
                      <a:pt x="16356" y="-1073"/>
                      <a:pt x="7654" y="88"/>
                    </a:cubicBezTo>
                    <a:cubicBezTo>
                      <a:pt x="-2128" y="2778"/>
                      <a:pt x="-3780" y="18011"/>
                      <a:pt x="10087" y="20527"/>
                    </a:cubicBezTo>
                    <a:close/>
                  </a:path>
                </a:pathLst>
              </a:custGeom>
              <a:solidFill>
                <a:srgbClr val="3B38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32" name="Group 232"/>
            <p:cNvGrpSpPr/>
            <p:nvPr/>
          </p:nvGrpSpPr>
          <p:grpSpPr>
            <a:xfrm>
              <a:off x="0" y="291662"/>
              <a:ext cx="1463621" cy="1372953"/>
              <a:chOff x="0" y="0"/>
              <a:chExt cx="1463620" cy="1372951"/>
            </a:xfrm>
          </p:grpSpPr>
          <p:sp>
            <p:nvSpPr>
              <p:cNvPr id="213" name="Shape 213"/>
              <p:cNvSpPr/>
              <p:nvPr/>
            </p:nvSpPr>
            <p:spPr>
              <a:xfrm rot="1458232">
                <a:off x="948518" y="573324"/>
                <a:ext cx="501035" cy="176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81" extrusionOk="0">
                    <a:moveTo>
                      <a:pt x="0" y="0"/>
                    </a:moveTo>
                    <a:lnTo>
                      <a:pt x="21432" y="597"/>
                    </a:lnTo>
                    <a:cubicBezTo>
                      <a:pt x="21600" y="6652"/>
                      <a:pt x="19439" y="20898"/>
                      <a:pt x="11451" y="20948"/>
                    </a:cubicBezTo>
                    <a:cubicBezTo>
                      <a:pt x="4740" y="21600"/>
                      <a:pt x="236" y="12479"/>
                      <a:pt x="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4" name="Shape 214"/>
              <p:cNvSpPr/>
              <p:nvPr/>
            </p:nvSpPr>
            <p:spPr>
              <a:xfrm rot="348831">
                <a:off x="7638" y="161409"/>
                <a:ext cx="501034" cy="176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81" extrusionOk="0">
                    <a:moveTo>
                      <a:pt x="0" y="0"/>
                    </a:moveTo>
                    <a:lnTo>
                      <a:pt x="21432" y="597"/>
                    </a:lnTo>
                    <a:cubicBezTo>
                      <a:pt x="21600" y="6652"/>
                      <a:pt x="19439" y="20898"/>
                      <a:pt x="11451" y="20948"/>
                    </a:cubicBezTo>
                    <a:cubicBezTo>
                      <a:pt x="4740" y="21600"/>
                      <a:pt x="236" y="12479"/>
                      <a:pt x="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5" name="Shape 215"/>
              <p:cNvSpPr/>
              <p:nvPr/>
            </p:nvSpPr>
            <p:spPr>
              <a:xfrm rot="1458232">
                <a:off x="151501" y="287013"/>
                <a:ext cx="943456" cy="933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75" h="21263" extrusionOk="0">
                    <a:moveTo>
                      <a:pt x="9226" y="21256"/>
                    </a:moveTo>
                    <a:cubicBezTo>
                      <a:pt x="-1501" y="21600"/>
                      <a:pt x="-1320" y="9275"/>
                      <a:pt x="2010" y="567"/>
                    </a:cubicBezTo>
                    <a:lnTo>
                      <a:pt x="13953" y="0"/>
                    </a:lnTo>
                    <a:cubicBezTo>
                      <a:pt x="15836" y="1675"/>
                      <a:pt x="20099" y="20907"/>
                      <a:pt x="9226" y="21256"/>
                    </a:cubicBezTo>
                    <a:close/>
                  </a:path>
                </a:pathLst>
              </a:custGeom>
              <a:solidFill>
                <a:srgbClr val="2626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6" name="Shape 216"/>
              <p:cNvSpPr/>
              <p:nvPr/>
            </p:nvSpPr>
            <p:spPr>
              <a:xfrm rot="1458232">
                <a:off x="41267" y="876426"/>
                <a:ext cx="907124" cy="318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81" extrusionOk="0">
                    <a:moveTo>
                      <a:pt x="0" y="0"/>
                    </a:moveTo>
                    <a:lnTo>
                      <a:pt x="21432" y="597"/>
                    </a:lnTo>
                    <a:cubicBezTo>
                      <a:pt x="21600" y="6652"/>
                      <a:pt x="19439" y="20898"/>
                      <a:pt x="11451" y="20948"/>
                    </a:cubicBezTo>
                    <a:cubicBezTo>
                      <a:pt x="4740" y="21600"/>
                      <a:pt x="236" y="12479"/>
                      <a:pt x="0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22" name="Group 222"/>
              <p:cNvGrpSpPr/>
              <p:nvPr/>
            </p:nvGrpSpPr>
            <p:grpSpPr>
              <a:xfrm>
                <a:off x="266695" y="-1"/>
                <a:ext cx="589707" cy="553731"/>
                <a:chOff x="0" y="0"/>
                <a:chExt cx="589705" cy="553729"/>
              </a:xfrm>
            </p:grpSpPr>
            <p:sp>
              <p:nvSpPr>
                <p:cNvPr id="217" name="Shape 217"/>
                <p:cNvSpPr/>
                <p:nvPr/>
              </p:nvSpPr>
              <p:spPr>
                <a:xfrm rot="1458232">
                  <a:off x="60780" y="78783"/>
                  <a:ext cx="468145" cy="396163"/>
                </a:xfrm>
                <a:prstGeom prst="ellipse">
                  <a:avLst/>
                </a:pr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8" name="Shape 218"/>
                <p:cNvSpPr/>
                <p:nvPr/>
              </p:nvSpPr>
              <p:spPr>
                <a:xfrm rot="1458232">
                  <a:off x="110179" y="111423"/>
                  <a:ext cx="371995" cy="3250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221" name="Group 221"/>
                <p:cNvGrpSpPr/>
                <p:nvPr/>
              </p:nvGrpSpPr>
              <p:grpSpPr>
                <a:xfrm>
                  <a:off x="168601" y="124541"/>
                  <a:ext cx="275309" cy="257665"/>
                  <a:chOff x="0" y="0"/>
                  <a:chExt cx="275308" cy="257664"/>
                </a:xfrm>
              </p:grpSpPr>
              <p:sp>
                <p:nvSpPr>
                  <p:cNvPr id="219" name="Shape 219"/>
                  <p:cNvSpPr/>
                  <p:nvPr/>
                </p:nvSpPr>
                <p:spPr>
                  <a:xfrm rot="1458232">
                    <a:off x="28412" y="36446"/>
                    <a:ext cx="216893" cy="18477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3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20" name="Shape 220"/>
                  <p:cNvSpPr/>
                  <p:nvPr/>
                </p:nvSpPr>
                <p:spPr>
                  <a:xfrm rot="1458232">
                    <a:off x="135916" y="46102"/>
                    <a:ext cx="123241" cy="10502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3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223" name="Shape 223"/>
              <p:cNvSpPr/>
              <p:nvPr/>
            </p:nvSpPr>
            <p:spPr>
              <a:xfrm rot="1458232">
                <a:off x="301273" y="869232"/>
                <a:ext cx="87027" cy="85863"/>
              </a:xfrm>
              <a:prstGeom prst="ellipse">
                <a:avLst/>
              </a:prstGeom>
              <a:solidFill>
                <a:srgbClr val="262626"/>
              </a:solidFill>
              <a:ln w="12700" cap="flat">
                <a:solidFill>
                  <a:srgbClr val="26262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4" name="Shape 224"/>
              <p:cNvSpPr/>
              <p:nvPr/>
            </p:nvSpPr>
            <p:spPr>
              <a:xfrm rot="1458232">
                <a:off x="557228" y="974354"/>
                <a:ext cx="87027" cy="85863"/>
              </a:xfrm>
              <a:prstGeom prst="ellipse">
                <a:avLst/>
              </a:prstGeom>
              <a:solidFill>
                <a:srgbClr val="262626"/>
              </a:solidFill>
              <a:ln w="12700" cap="flat">
                <a:solidFill>
                  <a:srgbClr val="26262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30" name="Group 230"/>
              <p:cNvGrpSpPr/>
              <p:nvPr/>
            </p:nvGrpSpPr>
            <p:grpSpPr>
              <a:xfrm>
                <a:off x="621308" y="147690"/>
                <a:ext cx="589706" cy="553730"/>
                <a:chOff x="0" y="0"/>
                <a:chExt cx="589705" cy="553729"/>
              </a:xfrm>
            </p:grpSpPr>
            <p:sp>
              <p:nvSpPr>
                <p:cNvPr id="225" name="Shape 225"/>
                <p:cNvSpPr/>
                <p:nvPr/>
              </p:nvSpPr>
              <p:spPr>
                <a:xfrm rot="1458232">
                  <a:off x="60780" y="78783"/>
                  <a:ext cx="468145" cy="396163"/>
                </a:xfrm>
                <a:prstGeom prst="ellipse">
                  <a:avLst/>
                </a:pr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6" name="Shape 226"/>
                <p:cNvSpPr/>
                <p:nvPr/>
              </p:nvSpPr>
              <p:spPr>
                <a:xfrm rot="1458232">
                  <a:off x="110179" y="111423"/>
                  <a:ext cx="371995" cy="32501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229" name="Group 229"/>
                <p:cNvGrpSpPr/>
                <p:nvPr/>
              </p:nvGrpSpPr>
              <p:grpSpPr>
                <a:xfrm>
                  <a:off x="168601" y="124541"/>
                  <a:ext cx="275309" cy="257665"/>
                  <a:chOff x="0" y="0"/>
                  <a:chExt cx="275308" cy="257664"/>
                </a:xfrm>
              </p:grpSpPr>
              <p:sp>
                <p:nvSpPr>
                  <p:cNvPr id="227" name="Shape 227"/>
                  <p:cNvSpPr/>
                  <p:nvPr/>
                </p:nvSpPr>
                <p:spPr>
                  <a:xfrm rot="1458232">
                    <a:off x="28412" y="36446"/>
                    <a:ext cx="216893" cy="18477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3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28" name="Shape 228"/>
                  <p:cNvSpPr/>
                  <p:nvPr/>
                </p:nvSpPr>
                <p:spPr>
                  <a:xfrm rot="1458232">
                    <a:off x="135916" y="46102"/>
                    <a:ext cx="123241" cy="10502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3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231" name="Shape 231"/>
              <p:cNvSpPr/>
              <p:nvPr/>
            </p:nvSpPr>
            <p:spPr>
              <a:xfrm rot="1458232">
                <a:off x="310088" y="1063627"/>
                <a:ext cx="383871" cy="17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84" extrusionOk="0">
                    <a:moveTo>
                      <a:pt x="21600" y="0"/>
                    </a:moveTo>
                    <a:cubicBezTo>
                      <a:pt x="19786" y="13601"/>
                      <a:pt x="12959" y="21600"/>
                      <a:pt x="6352" y="17866"/>
                    </a:cubicBezTo>
                    <a:cubicBezTo>
                      <a:pt x="3853" y="16455"/>
                      <a:pt x="1632" y="13468"/>
                      <a:pt x="0" y="93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281" name="Group 281"/>
          <p:cNvGrpSpPr/>
          <p:nvPr/>
        </p:nvGrpSpPr>
        <p:grpSpPr>
          <a:xfrm>
            <a:off x="7775566" y="3129862"/>
            <a:ext cx="2512966" cy="3776612"/>
            <a:chOff x="0" y="0"/>
            <a:chExt cx="2512965" cy="3776610"/>
          </a:xfrm>
        </p:grpSpPr>
        <p:grpSp>
          <p:nvGrpSpPr>
            <p:cNvPr id="236" name="Group 236"/>
            <p:cNvGrpSpPr/>
            <p:nvPr/>
          </p:nvGrpSpPr>
          <p:grpSpPr>
            <a:xfrm>
              <a:off x="901726" y="2697453"/>
              <a:ext cx="459262" cy="1079158"/>
              <a:chOff x="0" y="0"/>
              <a:chExt cx="459260" cy="1079157"/>
            </a:xfrm>
          </p:grpSpPr>
          <p:sp>
            <p:nvSpPr>
              <p:cNvPr id="234" name="Shape 234"/>
              <p:cNvSpPr/>
              <p:nvPr/>
            </p:nvSpPr>
            <p:spPr>
              <a:xfrm>
                <a:off x="0" y="0"/>
                <a:ext cx="434873" cy="1051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5" h="21038" extrusionOk="0">
                    <a:moveTo>
                      <a:pt x="0" y="507"/>
                    </a:moveTo>
                    <a:lnTo>
                      <a:pt x="14323" y="0"/>
                    </a:lnTo>
                    <a:cubicBezTo>
                      <a:pt x="13547" y="6478"/>
                      <a:pt x="15566" y="10320"/>
                      <a:pt x="10364" y="18723"/>
                    </a:cubicBezTo>
                    <a:cubicBezTo>
                      <a:pt x="21600" y="20868"/>
                      <a:pt x="18216" y="21424"/>
                      <a:pt x="7581" y="20738"/>
                    </a:cubicBezTo>
                    <a:cubicBezTo>
                      <a:pt x="6242" y="20941"/>
                      <a:pt x="3593" y="21600"/>
                      <a:pt x="2329" y="19940"/>
                    </a:cubicBezTo>
                    <a:lnTo>
                      <a:pt x="0" y="507"/>
                    </a:lnTo>
                    <a:close/>
                  </a:path>
                </a:pathLst>
              </a:custGeom>
              <a:solidFill>
                <a:srgbClr val="FDD6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5" name="Shape 235"/>
              <p:cNvSpPr/>
              <p:nvPr/>
            </p:nvSpPr>
            <p:spPr>
              <a:xfrm flipH="1">
                <a:off x="51814" y="927987"/>
                <a:ext cx="407447" cy="1511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9" h="21600" extrusionOk="0">
                    <a:moveTo>
                      <a:pt x="9858" y="1588"/>
                    </a:moveTo>
                    <a:cubicBezTo>
                      <a:pt x="9201" y="4553"/>
                      <a:pt x="5389" y="5612"/>
                      <a:pt x="7887" y="9529"/>
                    </a:cubicBezTo>
                    <a:cubicBezTo>
                      <a:pt x="10516" y="12812"/>
                      <a:pt x="17088" y="6882"/>
                      <a:pt x="20899" y="0"/>
                    </a:cubicBezTo>
                    <a:cubicBezTo>
                      <a:pt x="20593" y="6141"/>
                      <a:pt x="21469" y="13553"/>
                      <a:pt x="19979" y="18424"/>
                    </a:cubicBezTo>
                    <a:lnTo>
                      <a:pt x="14853" y="20647"/>
                    </a:lnTo>
                    <a:lnTo>
                      <a:pt x="14196" y="18424"/>
                    </a:lnTo>
                    <a:lnTo>
                      <a:pt x="13013" y="21282"/>
                    </a:lnTo>
                    <a:lnTo>
                      <a:pt x="1972" y="21600"/>
                    </a:lnTo>
                    <a:cubicBezTo>
                      <a:pt x="-131" y="20118"/>
                      <a:pt x="263" y="19588"/>
                      <a:pt x="0" y="16200"/>
                    </a:cubicBezTo>
                    <a:cubicBezTo>
                      <a:pt x="1972" y="3388"/>
                      <a:pt x="6572" y="6776"/>
                      <a:pt x="9858" y="1588"/>
                    </a:cubicBezTo>
                    <a:close/>
                  </a:path>
                </a:pathLst>
              </a:custGeom>
              <a:solidFill>
                <a:srgbClr val="843C0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>
              <a:off x="477321" y="2691319"/>
              <a:ext cx="459262" cy="1079159"/>
              <a:chOff x="0" y="0"/>
              <a:chExt cx="459260" cy="1079157"/>
            </a:xfrm>
          </p:grpSpPr>
          <p:sp>
            <p:nvSpPr>
              <p:cNvPr id="237" name="Shape 237"/>
              <p:cNvSpPr/>
              <p:nvPr/>
            </p:nvSpPr>
            <p:spPr>
              <a:xfrm flipH="1">
                <a:off x="24388" y="-1"/>
                <a:ext cx="434873" cy="1051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335" h="21038" extrusionOk="0">
                    <a:moveTo>
                      <a:pt x="0" y="507"/>
                    </a:moveTo>
                    <a:lnTo>
                      <a:pt x="14323" y="0"/>
                    </a:lnTo>
                    <a:cubicBezTo>
                      <a:pt x="13547" y="6478"/>
                      <a:pt x="15566" y="10320"/>
                      <a:pt x="10364" y="18723"/>
                    </a:cubicBezTo>
                    <a:cubicBezTo>
                      <a:pt x="21600" y="20868"/>
                      <a:pt x="18216" y="21424"/>
                      <a:pt x="7581" y="20738"/>
                    </a:cubicBezTo>
                    <a:cubicBezTo>
                      <a:pt x="6242" y="20941"/>
                      <a:pt x="3593" y="21600"/>
                      <a:pt x="2329" y="19940"/>
                    </a:cubicBezTo>
                    <a:lnTo>
                      <a:pt x="0" y="507"/>
                    </a:lnTo>
                    <a:close/>
                  </a:path>
                </a:pathLst>
              </a:custGeom>
              <a:solidFill>
                <a:srgbClr val="FDD6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8" name="Shape 238"/>
              <p:cNvSpPr/>
              <p:nvPr/>
            </p:nvSpPr>
            <p:spPr>
              <a:xfrm>
                <a:off x="0" y="927987"/>
                <a:ext cx="407447" cy="1511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9" h="21600" extrusionOk="0">
                    <a:moveTo>
                      <a:pt x="9858" y="1588"/>
                    </a:moveTo>
                    <a:cubicBezTo>
                      <a:pt x="9201" y="4553"/>
                      <a:pt x="5389" y="5612"/>
                      <a:pt x="7887" y="9529"/>
                    </a:cubicBezTo>
                    <a:cubicBezTo>
                      <a:pt x="10516" y="12812"/>
                      <a:pt x="17088" y="6882"/>
                      <a:pt x="20899" y="0"/>
                    </a:cubicBezTo>
                    <a:cubicBezTo>
                      <a:pt x="20593" y="6141"/>
                      <a:pt x="21469" y="13553"/>
                      <a:pt x="19979" y="18424"/>
                    </a:cubicBezTo>
                    <a:lnTo>
                      <a:pt x="14853" y="20647"/>
                    </a:lnTo>
                    <a:lnTo>
                      <a:pt x="14196" y="18424"/>
                    </a:lnTo>
                    <a:lnTo>
                      <a:pt x="13013" y="21282"/>
                    </a:lnTo>
                    <a:lnTo>
                      <a:pt x="1972" y="21600"/>
                    </a:lnTo>
                    <a:cubicBezTo>
                      <a:pt x="-131" y="20118"/>
                      <a:pt x="263" y="19588"/>
                      <a:pt x="0" y="16200"/>
                    </a:cubicBezTo>
                    <a:cubicBezTo>
                      <a:pt x="1972" y="3388"/>
                      <a:pt x="6572" y="6776"/>
                      <a:pt x="9858" y="1588"/>
                    </a:cubicBezTo>
                    <a:close/>
                  </a:path>
                </a:pathLst>
              </a:custGeom>
              <a:solidFill>
                <a:srgbClr val="843C0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>
              <a:off x="0" y="-1"/>
              <a:ext cx="2512966" cy="3460346"/>
              <a:chOff x="0" y="0"/>
              <a:chExt cx="2512965" cy="346034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301773" y="2010463"/>
                <a:ext cx="1225918" cy="1449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82"/>
                      <a:pt x="21600" y="2641"/>
                    </a:cubicBezTo>
                    <a:lnTo>
                      <a:pt x="21600" y="20678"/>
                    </a:lnTo>
                    <a:cubicBezTo>
                      <a:pt x="21124" y="20744"/>
                      <a:pt x="20453" y="21320"/>
                      <a:pt x="19256" y="21449"/>
                    </a:cubicBezTo>
                    <a:cubicBezTo>
                      <a:pt x="18059" y="21577"/>
                      <a:pt x="16511" y="21399"/>
                      <a:pt x="14417" y="21449"/>
                    </a:cubicBezTo>
                    <a:cubicBezTo>
                      <a:pt x="12324" y="21499"/>
                      <a:pt x="9767" y="21462"/>
                      <a:pt x="7622" y="21600"/>
                    </a:cubicBezTo>
                    <a:cubicBezTo>
                      <a:pt x="6078" y="21449"/>
                      <a:pt x="3504" y="21524"/>
                      <a:pt x="1960" y="21373"/>
                    </a:cubicBezTo>
                    <a:lnTo>
                      <a:pt x="0" y="20678"/>
                    </a:lnTo>
                    <a:lnTo>
                      <a:pt x="0" y="2641"/>
                    </a:lnTo>
                    <a:cubicBezTo>
                      <a:pt x="0" y="118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B2205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79" name="Group 279"/>
              <p:cNvGrpSpPr/>
              <p:nvPr/>
            </p:nvGrpSpPr>
            <p:grpSpPr>
              <a:xfrm>
                <a:off x="0" y="-1"/>
                <a:ext cx="2512966" cy="2781734"/>
                <a:chOff x="0" y="0"/>
                <a:chExt cx="2512965" cy="2781732"/>
              </a:xfrm>
            </p:grpSpPr>
            <p:grpSp>
              <p:nvGrpSpPr>
                <p:cNvPr id="265" name="Group 265"/>
                <p:cNvGrpSpPr/>
                <p:nvPr/>
              </p:nvGrpSpPr>
              <p:grpSpPr>
                <a:xfrm>
                  <a:off x="0" y="-1"/>
                  <a:ext cx="1880727" cy="2196483"/>
                  <a:chOff x="0" y="0"/>
                  <a:chExt cx="1880726" cy="2196481"/>
                </a:xfrm>
              </p:grpSpPr>
              <p:grpSp>
                <p:nvGrpSpPr>
                  <p:cNvPr id="263" name="Group 263"/>
                  <p:cNvGrpSpPr/>
                  <p:nvPr/>
                </p:nvGrpSpPr>
                <p:grpSpPr>
                  <a:xfrm>
                    <a:off x="0" y="-1"/>
                    <a:ext cx="1880727" cy="2196483"/>
                    <a:chOff x="0" y="0"/>
                    <a:chExt cx="1880726" cy="2196481"/>
                  </a:xfrm>
                </p:grpSpPr>
                <p:grpSp>
                  <p:nvGrpSpPr>
                    <p:cNvPr id="261" name="Group 261"/>
                    <p:cNvGrpSpPr/>
                    <p:nvPr/>
                  </p:nvGrpSpPr>
                  <p:grpSpPr>
                    <a:xfrm>
                      <a:off x="0" y="211724"/>
                      <a:ext cx="1880727" cy="1984758"/>
                      <a:chOff x="0" y="0"/>
                      <a:chExt cx="1880726" cy="1984756"/>
                    </a:xfrm>
                  </p:grpSpPr>
                  <p:grpSp>
                    <p:nvGrpSpPr>
                      <p:cNvPr id="259" name="Group 259"/>
                      <p:cNvGrpSpPr/>
                      <p:nvPr/>
                    </p:nvGrpSpPr>
                    <p:grpSpPr>
                      <a:xfrm>
                        <a:off x="0" y="-1"/>
                        <a:ext cx="1880727" cy="1984758"/>
                        <a:chOff x="0" y="0"/>
                        <a:chExt cx="1880726" cy="1984756"/>
                      </a:xfrm>
                    </p:grpSpPr>
                    <p:sp>
                      <p:nvSpPr>
                        <p:cNvPr id="241" name="Shape 241"/>
                        <p:cNvSpPr/>
                        <p:nvPr/>
                      </p:nvSpPr>
                      <p:spPr>
                        <a:xfrm>
                          <a:off x="258456" y="744612"/>
                          <a:ext cx="1312553" cy="1232962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F9E061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242" name="Shape 242"/>
                        <p:cNvSpPr/>
                        <p:nvPr/>
                      </p:nvSpPr>
                      <p:spPr>
                        <a:xfrm>
                          <a:off x="258456" y="740116"/>
                          <a:ext cx="653276" cy="12446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573" h="21509" extrusionOk="0">
                              <a:moveTo>
                                <a:pt x="14955" y="53"/>
                              </a:moveTo>
                              <a:lnTo>
                                <a:pt x="21573" y="3162"/>
                              </a:lnTo>
                              <a:cubicBezTo>
                                <a:pt x="21529" y="9275"/>
                                <a:pt x="21485" y="15388"/>
                                <a:pt x="21441" y="21501"/>
                              </a:cubicBezTo>
                              <a:lnTo>
                                <a:pt x="7808" y="21501"/>
                              </a:lnTo>
                              <a:cubicBezTo>
                                <a:pt x="4192" y="21600"/>
                                <a:pt x="220" y="20851"/>
                                <a:pt x="0" y="18550"/>
                              </a:cubicBezTo>
                              <a:cubicBezTo>
                                <a:pt x="44" y="13350"/>
                                <a:pt x="-27" y="8608"/>
                                <a:pt x="17" y="3408"/>
                              </a:cubicBezTo>
                              <a:cubicBezTo>
                                <a:pt x="131" y="1251"/>
                                <a:pt x="1808" y="299"/>
                                <a:pt x="6617" y="0"/>
                              </a:cubicBezTo>
                              <a:lnTo>
                                <a:pt x="14955" y="53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243" name="Shape 243"/>
                        <p:cNvSpPr/>
                        <p:nvPr/>
                      </p:nvSpPr>
                      <p:spPr>
                        <a:xfrm>
                          <a:off x="762577" y="617710"/>
                          <a:ext cx="346518" cy="34099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599" extrusionOk="0">
                              <a:moveTo>
                                <a:pt x="0" y="0"/>
                              </a:moveTo>
                              <a:lnTo>
                                <a:pt x="21600" y="0"/>
                              </a:lnTo>
                              <a:lnTo>
                                <a:pt x="21600" y="8296"/>
                              </a:lnTo>
                              <a:cubicBezTo>
                                <a:pt x="17911" y="8294"/>
                                <a:pt x="12761" y="21600"/>
                                <a:pt x="9073" y="21599"/>
                              </a:cubicBezTo>
                              <a:lnTo>
                                <a:pt x="0" y="8296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DD69D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grpSp>
                      <p:nvGrpSpPr>
                        <p:cNvPr id="251" name="Group 251"/>
                        <p:cNvGrpSpPr/>
                        <p:nvPr/>
                      </p:nvGrpSpPr>
                      <p:grpSpPr>
                        <a:xfrm>
                          <a:off x="572724" y="-1"/>
                          <a:ext cx="697717" cy="666758"/>
                          <a:chOff x="0" y="0"/>
                          <a:chExt cx="697716" cy="666756"/>
                        </a:xfrm>
                      </p:grpSpPr>
                      <p:sp>
                        <p:nvSpPr>
                          <p:cNvPr id="244" name="Shape 244"/>
                          <p:cNvSpPr/>
                          <p:nvPr/>
                        </p:nvSpPr>
                        <p:spPr>
                          <a:xfrm>
                            <a:off x="-1" y="-1"/>
                            <a:ext cx="697718" cy="66675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387" h="21548" extrusionOk="0">
                                <a:moveTo>
                                  <a:pt x="0" y="5043"/>
                                </a:moveTo>
                                <a:cubicBezTo>
                                  <a:pt x="0" y="2258"/>
                                  <a:pt x="2840" y="0"/>
                                  <a:pt x="6343" y="0"/>
                                </a:cubicBezTo>
                                <a:lnTo>
                                  <a:pt x="15044" y="0"/>
                                </a:lnTo>
                                <a:cubicBezTo>
                                  <a:pt x="18547" y="0"/>
                                  <a:pt x="21387" y="2258"/>
                                  <a:pt x="21387" y="5043"/>
                                </a:cubicBezTo>
                                <a:cubicBezTo>
                                  <a:pt x="21364" y="7958"/>
                                  <a:pt x="20785" y="10622"/>
                                  <a:pt x="20763" y="13537"/>
                                </a:cubicBezTo>
                                <a:cubicBezTo>
                                  <a:pt x="20763" y="16322"/>
                                  <a:pt x="15252" y="21537"/>
                                  <a:pt x="11748" y="21537"/>
                                </a:cubicBezTo>
                                <a:cubicBezTo>
                                  <a:pt x="8486" y="21600"/>
                                  <a:pt x="7977" y="21444"/>
                                  <a:pt x="4055" y="19536"/>
                                </a:cubicBezTo>
                                <a:cubicBezTo>
                                  <a:pt x="1505" y="17966"/>
                                  <a:pt x="-213" y="16320"/>
                                  <a:pt x="138" y="13407"/>
                                </a:cubicBezTo>
                                <a:cubicBezTo>
                                  <a:pt x="138" y="9608"/>
                                  <a:pt x="0" y="8842"/>
                                  <a:pt x="0" y="504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DD69D"/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ctr">
                            <a:noAutofit/>
                          </a:bodyPr>
                          <a:lstStyle/>
                          <a:p>
                            <a:pPr algn="ctr">
                              <a:defRPr>
                                <a:solidFill>
                                  <a:srgbClr val="FFFFFF"/>
                                </a:solidFill>
                              </a:defRPr>
                            </a:pPr>
                            <a:endParaRPr/>
                          </a:p>
                        </p:txBody>
                      </p:sp>
                      <p:sp>
                        <p:nvSpPr>
                          <p:cNvPr id="245" name="Shape 245"/>
                          <p:cNvSpPr/>
                          <p:nvPr/>
                        </p:nvSpPr>
                        <p:spPr>
                          <a:xfrm>
                            <a:off x="258311" y="4442"/>
                            <a:ext cx="437354" cy="661250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244" h="21447" extrusionOk="0">
                                <a:moveTo>
                                  <a:pt x="2788" y="0"/>
                                </a:moveTo>
                                <a:lnTo>
                                  <a:pt x="3192" y="7835"/>
                                </a:lnTo>
                                <a:cubicBezTo>
                                  <a:pt x="1517" y="12939"/>
                                  <a:pt x="1054" y="11610"/>
                                  <a:pt x="124" y="13758"/>
                                </a:cubicBezTo>
                                <a:cubicBezTo>
                                  <a:pt x="-338" y="14888"/>
                                  <a:pt x="609" y="14510"/>
                                  <a:pt x="1066" y="14676"/>
                                </a:cubicBezTo>
                                <a:cubicBezTo>
                                  <a:pt x="1523" y="14842"/>
                                  <a:pt x="2114" y="14806"/>
                                  <a:pt x="2867" y="14754"/>
                                </a:cubicBezTo>
                                <a:cubicBezTo>
                                  <a:pt x="4234" y="14241"/>
                                  <a:pt x="4186" y="14674"/>
                                  <a:pt x="5035" y="14525"/>
                                </a:cubicBezTo>
                                <a:lnTo>
                                  <a:pt x="5209" y="21432"/>
                                </a:lnTo>
                                <a:cubicBezTo>
                                  <a:pt x="8777" y="21600"/>
                                  <a:pt x="12345" y="20304"/>
                                  <a:pt x="15017" y="18819"/>
                                </a:cubicBezTo>
                                <a:cubicBezTo>
                                  <a:pt x="18461" y="17335"/>
                                  <a:pt x="20486" y="14862"/>
                                  <a:pt x="21244" y="12525"/>
                                </a:cubicBezTo>
                                <a:cubicBezTo>
                                  <a:pt x="21199" y="8338"/>
                                  <a:pt x="21262" y="9108"/>
                                  <a:pt x="21217" y="4921"/>
                                </a:cubicBezTo>
                                <a:cubicBezTo>
                                  <a:pt x="21172" y="2568"/>
                                  <a:pt x="19244" y="410"/>
                                  <a:pt x="12608" y="0"/>
                                </a:cubicBezTo>
                                <a:lnTo>
                                  <a:pt x="2788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7C1"/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ctr">
                            <a:noAutofit/>
                          </a:bodyPr>
                          <a:lstStyle/>
                          <a:p>
                            <a:pPr algn="ctr">
                              <a:defRPr>
                                <a:solidFill>
                                  <a:srgbClr val="FFFFFF"/>
                                </a:solidFill>
                              </a:defRPr>
                            </a:pPr>
                            <a:endParaRPr/>
                          </a:p>
                        </p:txBody>
                      </p:sp>
                      <p:sp>
                        <p:nvSpPr>
                          <p:cNvPr id="246" name="Shape 246"/>
                          <p:cNvSpPr/>
                          <p:nvPr/>
                        </p:nvSpPr>
                        <p:spPr>
                          <a:xfrm>
                            <a:off x="181664" y="497765"/>
                            <a:ext cx="326789" cy="7586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0" y="2842"/>
                                </a:moveTo>
                                <a:cubicBezTo>
                                  <a:pt x="6813" y="5271"/>
                                  <a:pt x="12206" y="6254"/>
                                  <a:pt x="21600" y="0"/>
                                </a:cubicBezTo>
                                <a:cubicBezTo>
                                  <a:pt x="19148" y="13953"/>
                                  <a:pt x="17212" y="17294"/>
                                  <a:pt x="11532" y="21600"/>
                                </a:cubicBezTo>
                                <a:cubicBezTo>
                                  <a:pt x="3915" y="19637"/>
                                  <a:pt x="2524" y="13384"/>
                                  <a:pt x="0" y="284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ctr">
                            <a:noAutofit/>
                          </a:bodyPr>
                          <a:lstStyle/>
                          <a:p>
                            <a:pPr algn="ctr">
                              <a:defRPr>
                                <a:solidFill>
                                  <a:srgbClr val="FFFFFF"/>
                                </a:solidFill>
                              </a:defRPr>
                            </a:pPr>
                            <a:endParaRPr/>
                          </a:p>
                        </p:txBody>
                      </p:sp>
                      <p:sp>
                        <p:nvSpPr>
                          <p:cNvPr id="247" name="Shape 247"/>
                          <p:cNvSpPr/>
                          <p:nvPr/>
                        </p:nvSpPr>
                        <p:spPr>
                          <a:xfrm rot="1031909">
                            <a:off x="406647" y="257116"/>
                            <a:ext cx="144970" cy="32117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242" extrusionOk="0">
                                <a:moveTo>
                                  <a:pt x="0" y="2811"/>
                                </a:moveTo>
                                <a:lnTo>
                                  <a:pt x="17600" y="0"/>
                                </a:lnTo>
                                <a:lnTo>
                                  <a:pt x="21600" y="21233"/>
                                </a:lnTo>
                                <a:cubicBezTo>
                                  <a:pt x="19610" y="21600"/>
                                  <a:pt x="17365" y="10205"/>
                                  <a:pt x="15375" y="10572"/>
                                </a:cubicBezTo>
                                <a:lnTo>
                                  <a:pt x="0" y="21233"/>
                                </a:lnTo>
                                <a:lnTo>
                                  <a:pt x="0" y="281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181717"/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ctr">
                            <a:noAutofit/>
                          </a:bodyPr>
                          <a:lstStyle/>
                          <a:p>
                            <a:pPr algn="ctr">
                              <a:defRPr>
                                <a:solidFill>
                                  <a:srgbClr val="FFFFFF"/>
                                </a:solidFill>
                              </a:defRPr>
                            </a:pPr>
                            <a:endParaRPr/>
                          </a:p>
                        </p:txBody>
                      </p:sp>
                      <p:sp>
                        <p:nvSpPr>
                          <p:cNvPr id="248" name="Shape 248"/>
                          <p:cNvSpPr/>
                          <p:nvPr/>
                        </p:nvSpPr>
                        <p:spPr>
                          <a:xfrm rot="20889811">
                            <a:off x="111708" y="245665"/>
                            <a:ext cx="144970" cy="37816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6091" y="0"/>
                                </a:moveTo>
                                <a:lnTo>
                                  <a:pt x="21600" y="5690"/>
                                </a:lnTo>
                                <a:lnTo>
                                  <a:pt x="21600" y="21600"/>
                                </a:lnTo>
                                <a:cubicBezTo>
                                  <a:pt x="17578" y="20877"/>
                                  <a:pt x="11324" y="11848"/>
                                  <a:pt x="7302" y="11125"/>
                                </a:cubicBezTo>
                                <a:lnTo>
                                  <a:pt x="0" y="21600"/>
                                </a:lnTo>
                                <a:lnTo>
                                  <a:pt x="6091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181717"/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ctr">
                            <a:noAutofit/>
                          </a:bodyPr>
                          <a:lstStyle/>
                          <a:p>
                            <a:pPr algn="ctr">
                              <a:defRPr>
                                <a:solidFill>
                                  <a:srgbClr val="FFFFFF"/>
                                </a:solidFill>
                              </a:defRPr>
                            </a:pPr>
                            <a:endParaRPr/>
                          </a:p>
                        </p:txBody>
                      </p:sp>
                      <p:sp>
                        <p:nvSpPr>
                          <p:cNvPr id="249" name="Shape 249"/>
                          <p:cNvSpPr/>
                          <p:nvPr/>
                        </p:nvSpPr>
                        <p:spPr>
                          <a:xfrm>
                            <a:off x="181664" y="293299"/>
                            <a:ext cx="67385" cy="50067"/>
                          </a:xfrm>
                          <a:prstGeom prst="ellipse">
                            <a:avLst/>
                          </a:prstGeom>
                          <a:solidFill>
                            <a:srgbClr val="181717"/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ctr">
                            <a:noAutofit/>
                          </a:bodyPr>
                          <a:lstStyle/>
                          <a:p>
                            <a:pPr algn="ctr">
                              <a:defRPr>
                                <a:solidFill>
                                  <a:srgbClr val="FFFFFF"/>
                                </a:solidFill>
                              </a:defRPr>
                            </a:pPr>
                            <a:endParaRPr/>
                          </a:p>
                        </p:txBody>
                      </p:sp>
                      <p:sp>
                        <p:nvSpPr>
                          <p:cNvPr id="250" name="Shape 250"/>
                          <p:cNvSpPr/>
                          <p:nvPr/>
                        </p:nvSpPr>
                        <p:spPr>
                          <a:xfrm>
                            <a:off x="407558" y="297434"/>
                            <a:ext cx="71575" cy="47897"/>
                          </a:xfrm>
                          <a:prstGeom prst="ellipse">
                            <a:avLst/>
                          </a:prstGeom>
                          <a:solidFill>
                            <a:srgbClr val="181717"/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ctr">
                            <a:noAutofit/>
                          </a:bodyPr>
                          <a:lstStyle/>
                          <a:p>
                            <a:pPr algn="ctr">
                              <a:defRPr>
                                <a:solidFill>
                                  <a:srgbClr val="FFFFFF"/>
                                </a:solidFill>
                              </a:defRPr>
                            </a:pPr>
                            <a:endParaRPr/>
                          </a:p>
                        </p:txBody>
                      </p:sp>
                    </p:grpSp>
                    <p:sp>
                      <p:nvSpPr>
                        <p:cNvPr id="252" name="Shape 252"/>
                        <p:cNvSpPr/>
                        <p:nvPr/>
                      </p:nvSpPr>
                      <p:spPr>
                        <a:xfrm rot="20167910">
                          <a:off x="1419204" y="755411"/>
                          <a:ext cx="303607" cy="808261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F9E061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253" name="Shape 253"/>
                        <p:cNvSpPr/>
                        <p:nvPr/>
                      </p:nvSpPr>
                      <p:spPr>
                        <a:xfrm rot="973120">
                          <a:off x="107029" y="751352"/>
                          <a:ext cx="321682" cy="81223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accent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254" name="Shape 254"/>
                        <p:cNvSpPr/>
                        <p:nvPr/>
                      </p:nvSpPr>
                      <p:spPr>
                        <a:xfrm>
                          <a:off x="899900" y="672084"/>
                          <a:ext cx="279209" cy="13126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424" y="4256"/>
                              </a:moveTo>
                              <a:lnTo>
                                <a:pt x="8047" y="1805"/>
                              </a:lnTo>
                              <a:lnTo>
                                <a:pt x="16094" y="0"/>
                              </a:lnTo>
                              <a:lnTo>
                                <a:pt x="20753" y="1096"/>
                              </a:lnTo>
                              <a:lnTo>
                                <a:pt x="21600" y="3353"/>
                              </a:lnTo>
                              <a:lnTo>
                                <a:pt x="12706" y="2257"/>
                              </a:lnTo>
                              <a:lnTo>
                                <a:pt x="5082" y="4384"/>
                              </a:lnTo>
                              <a:lnTo>
                                <a:pt x="6353" y="21536"/>
                              </a:lnTo>
                              <a:lnTo>
                                <a:pt x="0" y="21600"/>
                              </a:lnTo>
                              <a:cubicBezTo>
                                <a:pt x="141" y="15797"/>
                                <a:pt x="282" y="9994"/>
                                <a:pt x="424" y="4256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255" name="Shape 255"/>
                        <p:cNvSpPr/>
                        <p:nvPr/>
                      </p:nvSpPr>
                      <p:spPr>
                        <a:xfrm>
                          <a:off x="622987" y="684141"/>
                          <a:ext cx="285797" cy="27235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10534" y="0"/>
                              </a:moveTo>
                              <a:lnTo>
                                <a:pt x="0" y="10783"/>
                              </a:lnTo>
                              <a:lnTo>
                                <a:pt x="8773" y="11034"/>
                              </a:lnTo>
                              <a:lnTo>
                                <a:pt x="21600" y="21600"/>
                              </a:lnTo>
                              <a:lnTo>
                                <a:pt x="17876" y="11345"/>
                              </a:lnTo>
                              <a:lnTo>
                                <a:pt x="10534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256" name="Shape 256"/>
                        <p:cNvSpPr/>
                        <p:nvPr/>
                      </p:nvSpPr>
                      <p:spPr>
                        <a:xfrm rot="17914570">
                          <a:off x="209707" y="1294823"/>
                          <a:ext cx="252517" cy="527374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FDD69D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257" name="Shape 257"/>
                        <p:cNvSpPr/>
                        <p:nvPr/>
                      </p:nvSpPr>
                      <p:spPr>
                        <a:xfrm rot="3037764">
                          <a:off x="1388781" y="1207942"/>
                          <a:ext cx="228956" cy="788685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FFE7C1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258" name="Shape 258"/>
                        <p:cNvSpPr/>
                        <p:nvPr/>
                      </p:nvSpPr>
                      <p:spPr>
                        <a:xfrm rot="2222789">
                          <a:off x="1182209" y="1648240"/>
                          <a:ext cx="255164" cy="224667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FFE7C1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</p:grpSp>
                  <p:sp>
                    <p:nvSpPr>
                      <p:cNvPr id="260" name="Shape 260"/>
                      <p:cNvSpPr/>
                      <p:nvPr/>
                    </p:nvSpPr>
                    <p:spPr>
                      <a:xfrm rot="15270554">
                        <a:off x="738627" y="292066"/>
                        <a:ext cx="47897" cy="60880"/>
                      </a:xfrm>
                      <a:prstGeom prst="triangle">
                        <a:avLst/>
                      </a:prstGeom>
                      <a:solidFill>
                        <a:srgbClr val="181717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 algn="ctr"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62" name="Shape 262"/>
                    <p:cNvSpPr/>
                    <p:nvPr/>
                  </p:nvSpPr>
                  <p:spPr>
                    <a:xfrm>
                      <a:off x="411462" y="-1"/>
                      <a:ext cx="1014223" cy="83901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225" h="18931" extrusionOk="0">
                          <a:moveTo>
                            <a:pt x="12825" y="5700"/>
                          </a:moveTo>
                          <a:cubicBezTo>
                            <a:pt x="10947" y="4346"/>
                            <a:pt x="8477" y="9170"/>
                            <a:pt x="4320" y="9213"/>
                          </a:cubicBezTo>
                          <a:cubicBezTo>
                            <a:pt x="2381" y="13050"/>
                            <a:pt x="3584" y="12976"/>
                            <a:pt x="3469" y="15217"/>
                          </a:cubicBezTo>
                          <a:cubicBezTo>
                            <a:pt x="4298" y="16169"/>
                            <a:pt x="4013" y="17018"/>
                            <a:pt x="6312" y="18536"/>
                          </a:cubicBezTo>
                          <a:cubicBezTo>
                            <a:pt x="4513" y="19081"/>
                            <a:pt x="4641" y="17979"/>
                            <a:pt x="4008" y="17752"/>
                          </a:cubicBezTo>
                          <a:cubicBezTo>
                            <a:pt x="1757" y="17504"/>
                            <a:pt x="2775" y="16907"/>
                            <a:pt x="2159" y="16485"/>
                          </a:cubicBezTo>
                          <a:lnTo>
                            <a:pt x="1901" y="16049"/>
                          </a:lnTo>
                          <a:cubicBezTo>
                            <a:pt x="1370" y="14608"/>
                            <a:pt x="-794" y="14826"/>
                            <a:pt x="310" y="11726"/>
                          </a:cubicBezTo>
                          <a:cubicBezTo>
                            <a:pt x="668" y="9455"/>
                            <a:pt x="-1081" y="7708"/>
                            <a:pt x="1385" y="4914"/>
                          </a:cubicBezTo>
                          <a:cubicBezTo>
                            <a:pt x="3306" y="5190"/>
                            <a:pt x="5184" y="-1738"/>
                            <a:pt x="11534" y="416"/>
                          </a:cubicBezTo>
                          <a:lnTo>
                            <a:pt x="13384" y="1464"/>
                          </a:lnTo>
                          <a:lnTo>
                            <a:pt x="16953" y="2730"/>
                          </a:lnTo>
                          <a:cubicBezTo>
                            <a:pt x="17498" y="5161"/>
                            <a:pt x="20519" y="7967"/>
                            <a:pt x="18587" y="10023"/>
                          </a:cubicBezTo>
                          <a:cubicBezTo>
                            <a:pt x="19748" y="13349"/>
                            <a:pt x="18913" y="14837"/>
                            <a:pt x="17856" y="15612"/>
                          </a:cubicBezTo>
                          <a:cubicBezTo>
                            <a:pt x="16960" y="17046"/>
                            <a:pt x="13599" y="19862"/>
                            <a:pt x="13212" y="18625"/>
                          </a:cubicBezTo>
                          <a:cubicBezTo>
                            <a:pt x="14873" y="17398"/>
                            <a:pt x="17671" y="14163"/>
                            <a:pt x="15230" y="7983"/>
                          </a:cubicBezTo>
                          <a:cubicBezTo>
                            <a:pt x="14327" y="7153"/>
                            <a:pt x="12782" y="7053"/>
                            <a:pt x="12825" y="5700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64" name="Shape 264"/>
                  <p:cNvSpPr/>
                  <p:nvPr/>
                </p:nvSpPr>
                <p:spPr>
                  <a:xfrm rot="5904853" flipH="1">
                    <a:off x="1018414" y="505749"/>
                    <a:ext cx="47897" cy="61935"/>
                  </a:xfrm>
                  <a:prstGeom prst="triangle">
                    <a:avLst/>
                  </a:prstGeom>
                  <a:solidFill>
                    <a:srgbClr val="18171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66" name="Shape 266"/>
                <p:cNvSpPr/>
                <p:nvPr/>
              </p:nvSpPr>
              <p:spPr>
                <a:xfrm>
                  <a:off x="455921" y="1051015"/>
                  <a:ext cx="1692490" cy="14882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9" h="21177" extrusionOk="0">
                      <a:moveTo>
                        <a:pt x="11552" y="30"/>
                      </a:moveTo>
                      <a:cubicBezTo>
                        <a:pt x="9258" y="370"/>
                        <a:pt x="7170" y="2798"/>
                        <a:pt x="5365" y="5663"/>
                      </a:cubicBezTo>
                      <a:cubicBezTo>
                        <a:pt x="3561" y="8527"/>
                        <a:pt x="1594" y="14969"/>
                        <a:pt x="726" y="17219"/>
                      </a:cubicBezTo>
                      <a:cubicBezTo>
                        <a:pt x="-142" y="19469"/>
                        <a:pt x="-90" y="18781"/>
                        <a:pt x="159" y="19162"/>
                      </a:cubicBezTo>
                      <a:cubicBezTo>
                        <a:pt x="408" y="19542"/>
                        <a:pt x="1396" y="19315"/>
                        <a:pt x="2221" y="19501"/>
                      </a:cubicBezTo>
                      <a:cubicBezTo>
                        <a:pt x="3046" y="19688"/>
                        <a:pt x="4283" y="20011"/>
                        <a:pt x="5108" y="20278"/>
                      </a:cubicBezTo>
                      <a:cubicBezTo>
                        <a:pt x="5932" y="20545"/>
                        <a:pt x="6749" y="21015"/>
                        <a:pt x="7170" y="21104"/>
                      </a:cubicBezTo>
                      <a:cubicBezTo>
                        <a:pt x="7591" y="21193"/>
                        <a:pt x="7445" y="21290"/>
                        <a:pt x="7634" y="20813"/>
                      </a:cubicBezTo>
                      <a:cubicBezTo>
                        <a:pt x="7823" y="20335"/>
                        <a:pt x="7763" y="19922"/>
                        <a:pt x="8304" y="18239"/>
                      </a:cubicBezTo>
                      <a:cubicBezTo>
                        <a:pt x="8845" y="16556"/>
                        <a:pt x="8974" y="12364"/>
                        <a:pt x="10881" y="10713"/>
                      </a:cubicBezTo>
                      <a:cubicBezTo>
                        <a:pt x="12789" y="9062"/>
                        <a:pt x="18038" y="8811"/>
                        <a:pt x="19748" y="8333"/>
                      </a:cubicBezTo>
                      <a:cubicBezTo>
                        <a:pt x="21458" y="7856"/>
                        <a:pt x="21243" y="8633"/>
                        <a:pt x="21140" y="7848"/>
                      </a:cubicBezTo>
                      <a:cubicBezTo>
                        <a:pt x="21037" y="7063"/>
                        <a:pt x="20728" y="4926"/>
                        <a:pt x="19130" y="3623"/>
                      </a:cubicBezTo>
                      <a:cubicBezTo>
                        <a:pt x="17532" y="2320"/>
                        <a:pt x="13846" y="-310"/>
                        <a:pt x="11552" y="30"/>
                      </a:cubicBezTo>
                      <a:close/>
                    </a:path>
                  </a:pathLst>
                </a:custGeom>
                <a:solidFill>
                  <a:srgbClr val="A6DC6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7" name="Shape 267"/>
                <p:cNvSpPr/>
                <p:nvPr/>
              </p:nvSpPr>
              <p:spPr>
                <a:xfrm>
                  <a:off x="411462" y="1033310"/>
                  <a:ext cx="1459673" cy="143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1" h="21026" extrusionOk="0">
                      <a:moveTo>
                        <a:pt x="4962" y="19769"/>
                      </a:moveTo>
                      <a:cubicBezTo>
                        <a:pt x="6017" y="18101"/>
                        <a:pt x="7685" y="13456"/>
                        <a:pt x="9203" y="10962"/>
                      </a:cubicBezTo>
                      <a:cubicBezTo>
                        <a:pt x="10720" y="8469"/>
                        <a:pt x="12322" y="6192"/>
                        <a:pt x="14066" y="4807"/>
                      </a:cubicBezTo>
                      <a:cubicBezTo>
                        <a:pt x="15809" y="3423"/>
                        <a:pt x="18533" y="3023"/>
                        <a:pt x="19664" y="2656"/>
                      </a:cubicBezTo>
                      <a:cubicBezTo>
                        <a:pt x="20794" y="2289"/>
                        <a:pt x="21341" y="2973"/>
                        <a:pt x="20851" y="2606"/>
                      </a:cubicBezTo>
                      <a:cubicBezTo>
                        <a:pt x="20361" y="2239"/>
                        <a:pt x="17995" y="863"/>
                        <a:pt x="16723" y="454"/>
                      </a:cubicBezTo>
                      <a:cubicBezTo>
                        <a:pt x="15451" y="45"/>
                        <a:pt x="14358" y="-163"/>
                        <a:pt x="13217" y="154"/>
                      </a:cubicBezTo>
                      <a:cubicBezTo>
                        <a:pt x="12077" y="471"/>
                        <a:pt x="11163" y="1146"/>
                        <a:pt x="9881" y="2356"/>
                      </a:cubicBezTo>
                      <a:cubicBezTo>
                        <a:pt x="8600" y="3565"/>
                        <a:pt x="7073" y="4724"/>
                        <a:pt x="5527" y="7410"/>
                      </a:cubicBezTo>
                      <a:cubicBezTo>
                        <a:pt x="3982" y="10095"/>
                        <a:pt x="1475" y="16325"/>
                        <a:pt x="608" y="18468"/>
                      </a:cubicBezTo>
                      <a:cubicBezTo>
                        <a:pt x="-259" y="20611"/>
                        <a:pt x="-52" y="19852"/>
                        <a:pt x="325" y="20269"/>
                      </a:cubicBezTo>
                      <a:cubicBezTo>
                        <a:pt x="702" y="20686"/>
                        <a:pt x="2003" y="20978"/>
                        <a:pt x="2870" y="20970"/>
                      </a:cubicBezTo>
                      <a:cubicBezTo>
                        <a:pt x="3737" y="20962"/>
                        <a:pt x="3906" y="21437"/>
                        <a:pt x="4962" y="19769"/>
                      </a:cubicBezTo>
                      <a:close/>
                    </a:path>
                  </a:pathLst>
                </a:custGeom>
                <a:solidFill>
                  <a:srgbClr val="76BA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478132" y="1031548"/>
                  <a:ext cx="1097964" cy="13705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7" h="20649" extrusionOk="0">
                      <a:moveTo>
                        <a:pt x="504" y="19978"/>
                      </a:moveTo>
                      <a:cubicBezTo>
                        <a:pt x="-359" y="21479"/>
                        <a:pt x="-54" y="20264"/>
                        <a:pt x="962" y="18315"/>
                      </a:cubicBezTo>
                      <a:cubicBezTo>
                        <a:pt x="1977" y="16367"/>
                        <a:pt x="4403" y="11077"/>
                        <a:pt x="6600" y="8288"/>
                      </a:cubicBezTo>
                      <a:cubicBezTo>
                        <a:pt x="8797" y="5500"/>
                        <a:pt x="11793" y="2962"/>
                        <a:pt x="14143" y="1586"/>
                      </a:cubicBezTo>
                      <a:cubicBezTo>
                        <a:pt x="16492" y="210"/>
                        <a:pt x="20149" y="183"/>
                        <a:pt x="20695" y="31"/>
                      </a:cubicBezTo>
                      <a:cubicBezTo>
                        <a:pt x="21241" y="-121"/>
                        <a:pt x="18536" y="326"/>
                        <a:pt x="17419" y="674"/>
                      </a:cubicBezTo>
                      <a:cubicBezTo>
                        <a:pt x="16301" y="1023"/>
                        <a:pt x="15451" y="1157"/>
                        <a:pt x="13990" y="2122"/>
                      </a:cubicBezTo>
                      <a:cubicBezTo>
                        <a:pt x="12530" y="3087"/>
                        <a:pt x="9965" y="5268"/>
                        <a:pt x="8657" y="6465"/>
                      </a:cubicBezTo>
                      <a:cubicBezTo>
                        <a:pt x="7349" y="7663"/>
                        <a:pt x="7451" y="7073"/>
                        <a:pt x="6143" y="9307"/>
                      </a:cubicBezTo>
                      <a:cubicBezTo>
                        <a:pt x="4835" y="11541"/>
                        <a:pt x="1368" y="18476"/>
                        <a:pt x="504" y="19978"/>
                      </a:cubicBezTo>
                      <a:close/>
                    </a:path>
                  </a:pathLst>
                </a:custGeom>
                <a:solidFill>
                  <a:srgbClr val="297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Shape 269"/>
                <p:cNvSpPr/>
                <p:nvPr/>
              </p:nvSpPr>
              <p:spPr>
                <a:xfrm rot="321573">
                  <a:off x="548179" y="989241"/>
                  <a:ext cx="1097965" cy="1370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7" h="20649" extrusionOk="0">
                      <a:moveTo>
                        <a:pt x="504" y="19978"/>
                      </a:moveTo>
                      <a:cubicBezTo>
                        <a:pt x="-359" y="21479"/>
                        <a:pt x="-54" y="20264"/>
                        <a:pt x="962" y="18315"/>
                      </a:cubicBezTo>
                      <a:cubicBezTo>
                        <a:pt x="1977" y="16367"/>
                        <a:pt x="4403" y="11077"/>
                        <a:pt x="6600" y="8288"/>
                      </a:cubicBezTo>
                      <a:cubicBezTo>
                        <a:pt x="8797" y="5500"/>
                        <a:pt x="11793" y="2962"/>
                        <a:pt x="14143" y="1586"/>
                      </a:cubicBezTo>
                      <a:cubicBezTo>
                        <a:pt x="16492" y="210"/>
                        <a:pt x="20149" y="183"/>
                        <a:pt x="20695" y="31"/>
                      </a:cubicBezTo>
                      <a:cubicBezTo>
                        <a:pt x="21241" y="-121"/>
                        <a:pt x="18536" y="326"/>
                        <a:pt x="17419" y="674"/>
                      </a:cubicBezTo>
                      <a:cubicBezTo>
                        <a:pt x="16301" y="1023"/>
                        <a:pt x="15451" y="1157"/>
                        <a:pt x="13990" y="2122"/>
                      </a:cubicBezTo>
                      <a:cubicBezTo>
                        <a:pt x="12530" y="3087"/>
                        <a:pt x="9965" y="5268"/>
                        <a:pt x="8657" y="6465"/>
                      </a:cubicBezTo>
                      <a:cubicBezTo>
                        <a:pt x="7349" y="7663"/>
                        <a:pt x="7451" y="7073"/>
                        <a:pt x="6143" y="9307"/>
                      </a:cubicBezTo>
                      <a:cubicBezTo>
                        <a:pt x="4835" y="11541"/>
                        <a:pt x="1368" y="18476"/>
                        <a:pt x="504" y="19978"/>
                      </a:cubicBezTo>
                      <a:close/>
                    </a:path>
                  </a:pathLst>
                </a:custGeom>
                <a:solidFill>
                  <a:srgbClr val="297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0" name="Shape 270"/>
                <p:cNvSpPr/>
                <p:nvPr/>
              </p:nvSpPr>
              <p:spPr>
                <a:xfrm rot="321573">
                  <a:off x="582377" y="1072567"/>
                  <a:ext cx="1097964" cy="13705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7" h="20649" extrusionOk="0">
                      <a:moveTo>
                        <a:pt x="504" y="19978"/>
                      </a:moveTo>
                      <a:cubicBezTo>
                        <a:pt x="-359" y="21479"/>
                        <a:pt x="-54" y="20264"/>
                        <a:pt x="962" y="18315"/>
                      </a:cubicBezTo>
                      <a:cubicBezTo>
                        <a:pt x="1977" y="16367"/>
                        <a:pt x="4403" y="11077"/>
                        <a:pt x="6600" y="8288"/>
                      </a:cubicBezTo>
                      <a:cubicBezTo>
                        <a:pt x="8797" y="5500"/>
                        <a:pt x="11793" y="2962"/>
                        <a:pt x="14143" y="1586"/>
                      </a:cubicBezTo>
                      <a:cubicBezTo>
                        <a:pt x="16492" y="210"/>
                        <a:pt x="20149" y="183"/>
                        <a:pt x="20695" y="31"/>
                      </a:cubicBezTo>
                      <a:cubicBezTo>
                        <a:pt x="21241" y="-121"/>
                        <a:pt x="18536" y="326"/>
                        <a:pt x="17419" y="674"/>
                      </a:cubicBezTo>
                      <a:cubicBezTo>
                        <a:pt x="16301" y="1023"/>
                        <a:pt x="15451" y="1157"/>
                        <a:pt x="13990" y="2122"/>
                      </a:cubicBezTo>
                      <a:cubicBezTo>
                        <a:pt x="12530" y="3087"/>
                        <a:pt x="9965" y="5268"/>
                        <a:pt x="8657" y="6465"/>
                      </a:cubicBezTo>
                      <a:cubicBezTo>
                        <a:pt x="7349" y="7663"/>
                        <a:pt x="7451" y="7073"/>
                        <a:pt x="6143" y="9307"/>
                      </a:cubicBezTo>
                      <a:cubicBezTo>
                        <a:pt x="4835" y="11541"/>
                        <a:pt x="1368" y="18476"/>
                        <a:pt x="504" y="19978"/>
                      </a:cubicBezTo>
                      <a:close/>
                    </a:path>
                  </a:pathLst>
                </a:custGeom>
                <a:solidFill>
                  <a:srgbClr val="297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1" name="Shape 271"/>
                <p:cNvSpPr/>
                <p:nvPr/>
              </p:nvSpPr>
              <p:spPr>
                <a:xfrm rot="201484">
                  <a:off x="600571" y="1147244"/>
                  <a:ext cx="1097965" cy="13705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7" h="20649" extrusionOk="0">
                      <a:moveTo>
                        <a:pt x="504" y="19978"/>
                      </a:moveTo>
                      <a:cubicBezTo>
                        <a:pt x="-359" y="21479"/>
                        <a:pt x="-54" y="20264"/>
                        <a:pt x="962" y="18315"/>
                      </a:cubicBezTo>
                      <a:cubicBezTo>
                        <a:pt x="1977" y="16367"/>
                        <a:pt x="4403" y="11077"/>
                        <a:pt x="6600" y="8288"/>
                      </a:cubicBezTo>
                      <a:cubicBezTo>
                        <a:pt x="8797" y="5500"/>
                        <a:pt x="11793" y="2962"/>
                        <a:pt x="14143" y="1586"/>
                      </a:cubicBezTo>
                      <a:cubicBezTo>
                        <a:pt x="16492" y="210"/>
                        <a:pt x="20149" y="183"/>
                        <a:pt x="20695" y="31"/>
                      </a:cubicBezTo>
                      <a:cubicBezTo>
                        <a:pt x="21241" y="-121"/>
                        <a:pt x="18536" y="326"/>
                        <a:pt x="17419" y="674"/>
                      </a:cubicBezTo>
                      <a:cubicBezTo>
                        <a:pt x="16301" y="1023"/>
                        <a:pt x="15451" y="1157"/>
                        <a:pt x="13990" y="2122"/>
                      </a:cubicBezTo>
                      <a:cubicBezTo>
                        <a:pt x="12530" y="3087"/>
                        <a:pt x="9965" y="5268"/>
                        <a:pt x="8657" y="6465"/>
                      </a:cubicBezTo>
                      <a:cubicBezTo>
                        <a:pt x="7349" y="7663"/>
                        <a:pt x="7451" y="7073"/>
                        <a:pt x="6143" y="9307"/>
                      </a:cubicBezTo>
                      <a:cubicBezTo>
                        <a:pt x="4835" y="11541"/>
                        <a:pt x="1368" y="18476"/>
                        <a:pt x="504" y="19978"/>
                      </a:cubicBezTo>
                      <a:close/>
                    </a:path>
                  </a:pathLst>
                </a:custGeom>
                <a:solidFill>
                  <a:srgbClr val="297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>
                  <a:off x="681581" y="1205592"/>
                  <a:ext cx="1152076" cy="1241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33" h="20654" extrusionOk="0">
                      <a:moveTo>
                        <a:pt x="20376" y="59"/>
                      </a:moveTo>
                      <a:cubicBezTo>
                        <a:pt x="19632" y="570"/>
                        <a:pt x="11036" y="2032"/>
                        <a:pt x="6808" y="7196"/>
                      </a:cubicBezTo>
                      <a:cubicBezTo>
                        <a:pt x="2580" y="12359"/>
                        <a:pt x="1640" y="16778"/>
                        <a:pt x="580" y="18964"/>
                      </a:cubicBezTo>
                      <a:cubicBezTo>
                        <a:pt x="-479" y="21149"/>
                        <a:pt x="185" y="20747"/>
                        <a:pt x="452" y="20308"/>
                      </a:cubicBezTo>
                      <a:cubicBezTo>
                        <a:pt x="719" y="19868"/>
                        <a:pt x="1514" y="17907"/>
                        <a:pt x="2182" y="16325"/>
                      </a:cubicBezTo>
                      <a:cubicBezTo>
                        <a:pt x="2851" y="14743"/>
                        <a:pt x="3126" y="12698"/>
                        <a:pt x="4463" y="10814"/>
                      </a:cubicBezTo>
                      <a:cubicBezTo>
                        <a:pt x="5800" y="8931"/>
                        <a:pt x="8194" y="5807"/>
                        <a:pt x="11275" y="4133"/>
                      </a:cubicBezTo>
                      <a:cubicBezTo>
                        <a:pt x="14356" y="2459"/>
                        <a:pt x="21121" y="-451"/>
                        <a:pt x="20376" y="59"/>
                      </a:cubicBezTo>
                      <a:close/>
                    </a:path>
                  </a:pathLst>
                </a:custGeom>
                <a:solidFill>
                  <a:srgbClr val="297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3" name="Shape 273"/>
                <p:cNvSpPr/>
                <p:nvPr/>
              </p:nvSpPr>
              <p:spPr>
                <a:xfrm>
                  <a:off x="748455" y="1113656"/>
                  <a:ext cx="1380796" cy="1392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33" h="20654" extrusionOk="0">
                      <a:moveTo>
                        <a:pt x="20376" y="59"/>
                      </a:moveTo>
                      <a:cubicBezTo>
                        <a:pt x="19632" y="570"/>
                        <a:pt x="11036" y="2032"/>
                        <a:pt x="6808" y="7196"/>
                      </a:cubicBezTo>
                      <a:cubicBezTo>
                        <a:pt x="2580" y="12359"/>
                        <a:pt x="1640" y="16778"/>
                        <a:pt x="580" y="18964"/>
                      </a:cubicBezTo>
                      <a:cubicBezTo>
                        <a:pt x="-479" y="21149"/>
                        <a:pt x="185" y="20747"/>
                        <a:pt x="452" y="20308"/>
                      </a:cubicBezTo>
                      <a:cubicBezTo>
                        <a:pt x="719" y="19868"/>
                        <a:pt x="1514" y="17907"/>
                        <a:pt x="2182" y="16325"/>
                      </a:cubicBezTo>
                      <a:cubicBezTo>
                        <a:pt x="2851" y="14743"/>
                        <a:pt x="3126" y="12698"/>
                        <a:pt x="4463" y="10814"/>
                      </a:cubicBezTo>
                      <a:cubicBezTo>
                        <a:pt x="5800" y="8931"/>
                        <a:pt x="8194" y="5807"/>
                        <a:pt x="11275" y="4133"/>
                      </a:cubicBezTo>
                      <a:cubicBezTo>
                        <a:pt x="14356" y="2459"/>
                        <a:pt x="21121" y="-451"/>
                        <a:pt x="20376" y="59"/>
                      </a:cubicBezTo>
                      <a:close/>
                    </a:path>
                  </a:pathLst>
                </a:custGeom>
                <a:solidFill>
                  <a:srgbClr val="76BA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4" name="Shape 274"/>
                <p:cNvSpPr/>
                <p:nvPr/>
              </p:nvSpPr>
              <p:spPr>
                <a:xfrm rot="321573">
                  <a:off x="691300" y="960546"/>
                  <a:ext cx="1097964" cy="13705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7" h="20649" extrusionOk="0">
                      <a:moveTo>
                        <a:pt x="504" y="19978"/>
                      </a:moveTo>
                      <a:cubicBezTo>
                        <a:pt x="-359" y="21479"/>
                        <a:pt x="-54" y="20264"/>
                        <a:pt x="962" y="18315"/>
                      </a:cubicBezTo>
                      <a:cubicBezTo>
                        <a:pt x="1977" y="16367"/>
                        <a:pt x="4403" y="11077"/>
                        <a:pt x="6600" y="8288"/>
                      </a:cubicBezTo>
                      <a:cubicBezTo>
                        <a:pt x="8797" y="5500"/>
                        <a:pt x="11793" y="2962"/>
                        <a:pt x="14143" y="1586"/>
                      </a:cubicBezTo>
                      <a:cubicBezTo>
                        <a:pt x="16492" y="210"/>
                        <a:pt x="20149" y="183"/>
                        <a:pt x="20695" y="31"/>
                      </a:cubicBezTo>
                      <a:cubicBezTo>
                        <a:pt x="21241" y="-121"/>
                        <a:pt x="18536" y="326"/>
                        <a:pt x="17419" y="674"/>
                      </a:cubicBezTo>
                      <a:cubicBezTo>
                        <a:pt x="16301" y="1023"/>
                        <a:pt x="15451" y="1157"/>
                        <a:pt x="13990" y="2122"/>
                      </a:cubicBezTo>
                      <a:cubicBezTo>
                        <a:pt x="12530" y="3087"/>
                        <a:pt x="9965" y="5268"/>
                        <a:pt x="8657" y="6465"/>
                      </a:cubicBezTo>
                      <a:cubicBezTo>
                        <a:pt x="7349" y="7663"/>
                        <a:pt x="7451" y="7073"/>
                        <a:pt x="6143" y="9307"/>
                      </a:cubicBezTo>
                      <a:cubicBezTo>
                        <a:pt x="4835" y="11541"/>
                        <a:pt x="1368" y="18476"/>
                        <a:pt x="504" y="19978"/>
                      </a:cubicBezTo>
                      <a:close/>
                    </a:path>
                  </a:pathLst>
                </a:custGeom>
                <a:solidFill>
                  <a:srgbClr val="297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5" name="Shape 275"/>
                <p:cNvSpPr/>
                <p:nvPr/>
              </p:nvSpPr>
              <p:spPr>
                <a:xfrm rot="187850">
                  <a:off x="846679" y="1113657"/>
                  <a:ext cx="1380796" cy="1392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33" h="20654" extrusionOk="0">
                      <a:moveTo>
                        <a:pt x="20376" y="59"/>
                      </a:moveTo>
                      <a:cubicBezTo>
                        <a:pt x="19632" y="570"/>
                        <a:pt x="11036" y="2032"/>
                        <a:pt x="6808" y="7196"/>
                      </a:cubicBezTo>
                      <a:cubicBezTo>
                        <a:pt x="2580" y="12359"/>
                        <a:pt x="1640" y="16778"/>
                        <a:pt x="580" y="18964"/>
                      </a:cubicBezTo>
                      <a:cubicBezTo>
                        <a:pt x="-479" y="21149"/>
                        <a:pt x="185" y="20747"/>
                        <a:pt x="452" y="20308"/>
                      </a:cubicBezTo>
                      <a:cubicBezTo>
                        <a:pt x="719" y="19868"/>
                        <a:pt x="1514" y="17907"/>
                        <a:pt x="2182" y="16325"/>
                      </a:cubicBezTo>
                      <a:cubicBezTo>
                        <a:pt x="2851" y="14743"/>
                        <a:pt x="3126" y="12698"/>
                        <a:pt x="4463" y="10814"/>
                      </a:cubicBezTo>
                      <a:cubicBezTo>
                        <a:pt x="5800" y="8931"/>
                        <a:pt x="8194" y="5807"/>
                        <a:pt x="11275" y="4133"/>
                      </a:cubicBezTo>
                      <a:cubicBezTo>
                        <a:pt x="14356" y="2459"/>
                        <a:pt x="21121" y="-451"/>
                        <a:pt x="20376" y="59"/>
                      </a:cubicBezTo>
                      <a:close/>
                    </a:path>
                  </a:pathLst>
                </a:custGeom>
                <a:solidFill>
                  <a:srgbClr val="76BA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 rot="415640">
                  <a:off x="1027606" y="1145332"/>
                  <a:ext cx="1271524" cy="1434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8" h="21140" extrusionOk="0">
                      <a:moveTo>
                        <a:pt x="20276" y="59"/>
                      </a:moveTo>
                      <a:cubicBezTo>
                        <a:pt x="19472" y="567"/>
                        <a:pt x="8938" y="4469"/>
                        <a:pt x="5611" y="7151"/>
                      </a:cubicBezTo>
                      <a:cubicBezTo>
                        <a:pt x="2284" y="9834"/>
                        <a:pt x="1147" y="13822"/>
                        <a:pt x="314" y="16153"/>
                      </a:cubicBezTo>
                      <a:cubicBezTo>
                        <a:pt x="-519" y="18484"/>
                        <a:pt x="563" y="21128"/>
                        <a:pt x="612" y="21140"/>
                      </a:cubicBezTo>
                      <a:cubicBezTo>
                        <a:pt x="661" y="21152"/>
                        <a:pt x="200" y="17956"/>
                        <a:pt x="610" y="16224"/>
                      </a:cubicBezTo>
                      <a:cubicBezTo>
                        <a:pt x="1021" y="14492"/>
                        <a:pt x="1630" y="12620"/>
                        <a:pt x="3075" y="10748"/>
                      </a:cubicBezTo>
                      <a:cubicBezTo>
                        <a:pt x="4521" y="8875"/>
                        <a:pt x="7109" y="5771"/>
                        <a:pt x="10439" y="4108"/>
                      </a:cubicBezTo>
                      <a:cubicBezTo>
                        <a:pt x="13769" y="2444"/>
                        <a:pt x="21081" y="-448"/>
                        <a:pt x="20276" y="59"/>
                      </a:cubicBezTo>
                      <a:close/>
                    </a:path>
                  </a:pathLst>
                </a:custGeom>
                <a:solidFill>
                  <a:srgbClr val="76BA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7" name="Shape 277"/>
                <p:cNvSpPr/>
                <p:nvPr/>
              </p:nvSpPr>
              <p:spPr>
                <a:xfrm rot="791105">
                  <a:off x="1098290" y="1196040"/>
                  <a:ext cx="1264755" cy="1460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059" extrusionOk="0">
                      <a:moveTo>
                        <a:pt x="20258" y="57"/>
                      </a:moveTo>
                      <a:cubicBezTo>
                        <a:pt x="19449" y="553"/>
                        <a:pt x="8879" y="4464"/>
                        <a:pt x="5527" y="6994"/>
                      </a:cubicBezTo>
                      <a:cubicBezTo>
                        <a:pt x="2175" y="9524"/>
                        <a:pt x="825" y="12893"/>
                        <a:pt x="145" y="15237"/>
                      </a:cubicBezTo>
                      <a:cubicBezTo>
                        <a:pt x="-534" y="17581"/>
                        <a:pt x="1390" y="20951"/>
                        <a:pt x="1450" y="21056"/>
                      </a:cubicBezTo>
                      <a:cubicBezTo>
                        <a:pt x="1510" y="21161"/>
                        <a:pt x="250" y="17625"/>
                        <a:pt x="505" y="15867"/>
                      </a:cubicBezTo>
                      <a:cubicBezTo>
                        <a:pt x="760" y="14110"/>
                        <a:pt x="1529" y="12342"/>
                        <a:pt x="2981" y="10511"/>
                      </a:cubicBezTo>
                      <a:cubicBezTo>
                        <a:pt x="4432" y="8680"/>
                        <a:pt x="7032" y="5644"/>
                        <a:pt x="10377" y="4017"/>
                      </a:cubicBezTo>
                      <a:cubicBezTo>
                        <a:pt x="13722" y="2390"/>
                        <a:pt x="21066" y="-439"/>
                        <a:pt x="20258" y="57"/>
                      </a:cubicBezTo>
                      <a:close/>
                    </a:path>
                  </a:pathLst>
                </a:custGeom>
                <a:solidFill>
                  <a:srgbClr val="76BA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8" name="Shape 278"/>
                <p:cNvSpPr/>
                <p:nvPr/>
              </p:nvSpPr>
              <p:spPr>
                <a:xfrm rot="518461">
                  <a:off x="353881" y="1746005"/>
                  <a:ext cx="390776" cy="2368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DD6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318" name="Group 318"/>
          <p:cNvGrpSpPr/>
          <p:nvPr/>
        </p:nvGrpSpPr>
        <p:grpSpPr>
          <a:xfrm>
            <a:off x="6521157" y="3130920"/>
            <a:ext cx="2025825" cy="3800842"/>
            <a:chOff x="0" y="0"/>
            <a:chExt cx="2025824" cy="3800840"/>
          </a:xfrm>
        </p:grpSpPr>
        <p:sp>
          <p:nvSpPr>
            <p:cNvPr id="282" name="Shape 282"/>
            <p:cNvSpPr/>
            <p:nvPr/>
          </p:nvSpPr>
          <p:spPr>
            <a:xfrm>
              <a:off x="1059491" y="2022714"/>
              <a:ext cx="609913" cy="172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570"/>
                    <a:pt x="21600" y="1274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1274"/>
                  </a:lnTo>
                  <a:cubicBezTo>
                    <a:pt x="0" y="570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0066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 flipH="1">
              <a:off x="1249381" y="3544325"/>
              <a:ext cx="487426" cy="23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80" y="0"/>
                  </a:moveTo>
                  <a:lnTo>
                    <a:pt x="16420" y="0"/>
                  </a:lnTo>
                  <a:cubicBezTo>
                    <a:pt x="19281" y="0"/>
                    <a:pt x="21600" y="4835"/>
                    <a:pt x="21600" y="1080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10800"/>
                  </a:lnTo>
                  <a:cubicBezTo>
                    <a:pt x="0" y="4835"/>
                    <a:pt x="2319" y="0"/>
                    <a:pt x="5180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288966" y="2014114"/>
              <a:ext cx="609913" cy="1687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583"/>
                    <a:pt x="21600" y="1301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1301"/>
                  </a:lnTo>
                  <a:cubicBezTo>
                    <a:pt x="0" y="583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0066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 flipH="1">
              <a:off x="132431" y="3562032"/>
              <a:ext cx="487426" cy="23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80" y="0"/>
                  </a:moveTo>
                  <a:lnTo>
                    <a:pt x="16420" y="0"/>
                  </a:lnTo>
                  <a:cubicBezTo>
                    <a:pt x="19281" y="0"/>
                    <a:pt x="21600" y="4835"/>
                    <a:pt x="21600" y="1080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10800"/>
                  </a:lnTo>
                  <a:cubicBezTo>
                    <a:pt x="0" y="4835"/>
                    <a:pt x="2319" y="0"/>
                    <a:pt x="5180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7" name="Group 317"/>
            <p:cNvGrpSpPr/>
            <p:nvPr/>
          </p:nvGrpSpPr>
          <p:grpSpPr>
            <a:xfrm>
              <a:off x="0" y="-1"/>
              <a:ext cx="2025825" cy="3800843"/>
              <a:chOff x="0" y="0"/>
              <a:chExt cx="2025824" cy="3800841"/>
            </a:xfrm>
          </p:grpSpPr>
          <p:sp>
            <p:nvSpPr>
              <p:cNvPr id="286" name="Shape 286"/>
              <p:cNvSpPr/>
              <p:nvPr/>
            </p:nvSpPr>
            <p:spPr>
              <a:xfrm>
                <a:off x="282955" y="958733"/>
                <a:ext cx="1407079" cy="1317806"/>
              </a:xfrm>
              <a:prstGeom prst="roundRect">
                <a:avLst>
                  <a:gd name="adj" fmla="val 16667"/>
                </a:avLst>
              </a:prstGeom>
              <a:solidFill>
                <a:srgbClr val="5BD4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282955" y="953679"/>
                <a:ext cx="700323" cy="1386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509" extrusionOk="0">
                    <a:moveTo>
                      <a:pt x="14955" y="53"/>
                    </a:moveTo>
                    <a:lnTo>
                      <a:pt x="21573" y="3162"/>
                    </a:lnTo>
                    <a:cubicBezTo>
                      <a:pt x="21529" y="9275"/>
                      <a:pt x="21485" y="15388"/>
                      <a:pt x="21441" y="21501"/>
                    </a:cubicBezTo>
                    <a:lnTo>
                      <a:pt x="7808" y="21501"/>
                    </a:lnTo>
                    <a:cubicBezTo>
                      <a:pt x="4192" y="21600"/>
                      <a:pt x="220" y="20851"/>
                      <a:pt x="0" y="18550"/>
                    </a:cubicBezTo>
                    <a:cubicBezTo>
                      <a:pt x="44" y="13350"/>
                      <a:pt x="-27" y="8608"/>
                      <a:pt x="17" y="3408"/>
                    </a:cubicBezTo>
                    <a:cubicBezTo>
                      <a:pt x="131" y="1251"/>
                      <a:pt x="1808" y="299"/>
                      <a:pt x="6617" y="0"/>
                    </a:cubicBezTo>
                    <a:lnTo>
                      <a:pt x="14955" y="53"/>
                    </a:lnTo>
                    <a:close/>
                  </a:path>
                </a:pathLst>
              </a:custGeom>
              <a:solidFill>
                <a:srgbClr val="0085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823381" y="816105"/>
                <a:ext cx="371474" cy="3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5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8332"/>
                    </a:lnTo>
                    <a:cubicBezTo>
                      <a:pt x="17734" y="8307"/>
                      <a:pt x="13767" y="21600"/>
                      <a:pt x="9900" y="21575"/>
                    </a:cubicBezTo>
                    <a:lnTo>
                      <a:pt x="0" y="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6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96" name="Group 296"/>
              <p:cNvGrpSpPr/>
              <p:nvPr/>
            </p:nvGrpSpPr>
            <p:grpSpPr>
              <a:xfrm>
                <a:off x="619856" y="121856"/>
                <a:ext cx="747965" cy="749000"/>
                <a:chOff x="0" y="0"/>
                <a:chExt cx="747963" cy="748998"/>
              </a:xfrm>
            </p:grpSpPr>
            <p:sp>
              <p:nvSpPr>
                <p:cNvPr id="289" name="Shape 289"/>
                <p:cNvSpPr/>
                <p:nvPr/>
              </p:nvSpPr>
              <p:spPr>
                <a:xfrm>
                  <a:off x="-1" y="-1"/>
                  <a:ext cx="747965" cy="7490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8" h="21600" extrusionOk="0">
                      <a:moveTo>
                        <a:pt x="0" y="5058"/>
                      </a:moveTo>
                      <a:cubicBezTo>
                        <a:pt x="0" y="2265"/>
                        <a:pt x="2867" y="0"/>
                        <a:pt x="6403" y="0"/>
                      </a:cubicBezTo>
                      <a:lnTo>
                        <a:pt x="15185" y="0"/>
                      </a:lnTo>
                      <a:cubicBezTo>
                        <a:pt x="18721" y="0"/>
                        <a:pt x="21588" y="2265"/>
                        <a:pt x="21588" y="5058"/>
                      </a:cubicBezTo>
                      <a:cubicBezTo>
                        <a:pt x="21565" y="7981"/>
                        <a:pt x="21600" y="11860"/>
                        <a:pt x="21257" y="14199"/>
                      </a:cubicBezTo>
                      <a:cubicBezTo>
                        <a:pt x="20413" y="18877"/>
                        <a:pt x="15697" y="21600"/>
                        <a:pt x="12161" y="21600"/>
                      </a:cubicBezTo>
                      <a:lnTo>
                        <a:pt x="6403" y="21546"/>
                      </a:lnTo>
                      <a:cubicBezTo>
                        <a:pt x="3829" y="19971"/>
                        <a:pt x="206" y="18250"/>
                        <a:pt x="69" y="14262"/>
                      </a:cubicBezTo>
                      <a:cubicBezTo>
                        <a:pt x="69" y="10452"/>
                        <a:pt x="0" y="8868"/>
                        <a:pt x="0" y="5058"/>
                      </a:cubicBezTo>
                      <a:close/>
                    </a:path>
                  </a:pathLst>
                </a:custGeom>
                <a:solidFill>
                  <a:srgbClr val="FDD6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0" name="Shape 290"/>
                <p:cNvSpPr/>
                <p:nvPr/>
              </p:nvSpPr>
              <p:spPr>
                <a:xfrm>
                  <a:off x="264758" y="4992"/>
                  <a:ext cx="481006" cy="742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6" h="21600" extrusionOk="0">
                      <a:moveTo>
                        <a:pt x="3254" y="0"/>
                      </a:moveTo>
                      <a:lnTo>
                        <a:pt x="3647" y="7896"/>
                      </a:lnTo>
                      <a:cubicBezTo>
                        <a:pt x="2151" y="14558"/>
                        <a:pt x="2231" y="11584"/>
                        <a:pt x="104" y="13866"/>
                      </a:cubicBezTo>
                      <a:cubicBezTo>
                        <a:pt x="-346" y="15005"/>
                        <a:pt x="789" y="14196"/>
                        <a:pt x="1250" y="14363"/>
                      </a:cubicBezTo>
                      <a:cubicBezTo>
                        <a:pt x="1711" y="14530"/>
                        <a:pt x="2136" y="14922"/>
                        <a:pt x="2870" y="14870"/>
                      </a:cubicBezTo>
                      <a:cubicBezTo>
                        <a:pt x="4202" y="14353"/>
                        <a:pt x="4524" y="14571"/>
                        <a:pt x="5351" y="14422"/>
                      </a:cubicBezTo>
                      <a:lnTo>
                        <a:pt x="5613" y="21600"/>
                      </a:lnTo>
                      <a:cubicBezTo>
                        <a:pt x="15522" y="21292"/>
                        <a:pt x="20375" y="18362"/>
                        <a:pt x="21236" y="13129"/>
                      </a:cubicBezTo>
                      <a:cubicBezTo>
                        <a:pt x="21193" y="8910"/>
                        <a:pt x="21254" y="9179"/>
                        <a:pt x="21210" y="4960"/>
                      </a:cubicBezTo>
                      <a:cubicBezTo>
                        <a:pt x="21167" y="2589"/>
                        <a:pt x="19288" y="413"/>
                        <a:pt x="12822" y="0"/>
                      </a:cubicBezTo>
                      <a:lnTo>
                        <a:pt x="3254" y="0"/>
                      </a:lnTo>
                      <a:close/>
                    </a:path>
                  </a:pathLst>
                </a:custGeom>
                <a:solidFill>
                  <a:srgbClr val="FFE7C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1" name="Shape 291"/>
                <p:cNvSpPr/>
                <p:nvPr/>
              </p:nvSpPr>
              <p:spPr>
                <a:xfrm>
                  <a:off x="194747" y="559442"/>
                  <a:ext cx="350323" cy="85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842"/>
                      </a:moveTo>
                      <a:lnTo>
                        <a:pt x="6007" y="4983"/>
                      </a:lnTo>
                      <a:lnTo>
                        <a:pt x="13230" y="6119"/>
                      </a:lnTo>
                      <a:lnTo>
                        <a:pt x="21600" y="0"/>
                      </a:lnTo>
                      <a:lnTo>
                        <a:pt x="16108" y="15347"/>
                      </a:lnTo>
                      <a:lnTo>
                        <a:pt x="11532" y="21600"/>
                      </a:lnTo>
                      <a:cubicBezTo>
                        <a:pt x="3915" y="19637"/>
                        <a:pt x="2524" y="13384"/>
                        <a:pt x="0" y="28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2" name="Shape 292"/>
                <p:cNvSpPr/>
                <p:nvPr/>
              </p:nvSpPr>
              <p:spPr>
                <a:xfrm rot="1031909">
                  <a:off x="435934" y="288975"/>
                  <a:ext cx="155410" cy="36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859"/>
                      </a:moveTo>
                      <a:lnTo>
                        <a:pt x="17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859"/>
                      </a:lnTo>
                      <a:close/>
                    </a:path>
                  </a:pathLst>
                </a:custGeom>
                <a:solidFill>
                  <a:srgbClr val="3B38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3" name="Shape 293"/>
                <p:cNvSpPr/>
                <p:nvPr/>
              </p:nvSpPr>
              <p:spPr>
                <a:xfrm rot="20889811">
                  <a:off x="119753" y="276105"/>
                  <a:ext cx="155410" cy="425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091" y="0"/>
                      </a:moveTo>
                      <a:lnTo>
                        <a:pt x="21600" y="569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6091" y="0"/>
                      </a:lnTo>
                      <a:close/>
                    </a:path>
                  </a:pathLst>
                </a:custGeom>
                <a:solidFill>
                  <a:srgbClr val="3B38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4" name="Shape 294"/>
                <p:cNvSpPr/>
                <p:nvPr/>
              </p:nvSpPr>
              <p:spPr>
                <a:xfrm>
                  <a:off x="194747" y="329641"/>
                  <a:ext cx="72239" cy="56271"/>
                </a:xfrm>
                <a:prstGeom prst="ellipse">
                  <a:avLst/>
                </a:prstGeom>
                <a:solidFill>
                  <a:srgbClr val="3B38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5" name="Shape 295"/>
                <p:cNvSpPr/>
                <p:nvPr/>
              </p:nvSpPr>
              <p:spPr>
                <a:xfrm>
                  <a:off x="436909" y="334288"/>
                  <a:ext cx="68351" cy="51623"/>
                </a:xfrm>
                <a:prstGeom prst="ellipse">
                  <a:avLst/>
                </a:prstGeom>
                <a:solidFill>
                  <a:srgbClr val="3B38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97" name="Shape 297"/>
              <p:cNvSpPr/>
              <p:nvPr/>
            </p:nvSpPr>
            <p:spPr>
              <a:xfrm>
                <a:off x="601955" y="252402"/>
                <a:ext cx="774220" cy="247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8" y="18876"/>
                    </a:moveTo>
                    <a:lnTo>
                      <a:pt x="2278" y="10314"/>
                    </a:lnTo>
                    <a:lnTo>
                      <a:pt x="1414" y="4476"/>
                    </a:lnTo>
                    <a:cubicBezTo>
                      <a:pt x="1982" y="3068"/>
                      <a:pt x="1704" y="3114"/>
                      <a:pt x="2042" y="3114"/>
                    </a:cubicBezTo>
                    <a:lnTo>
                      <a:pt x="5812" y="195"/>
                    </a:lnTo>
                    <a:lnTo>
                      <a:pt x="17987" y="6616"/>
                    </a:lnTo>
                    <a:lnTo>
                      <a:pt x="20029" y="5449"/>
                    </a:lnTo>
                    <a:lnTo>
                      <a:pt x="19401" y="11481"/>
                    </a:lnTo>
                    <a:lnTo>
                      <a:pt x="21364" y="21600"/>
                    </a:lnTo>
                    <a:lnTo>
                      <a:pt x="21600" y="13427"/>
                    </a:lnTo>
                    <a:lnTo>
                      <a:pt x="21364" y="0"/>
                    </a:lnTo>
                    <a:lnTo>
                      <a:pt x="550" y="584"/>
                    </a:lnTo>
                    <a:lnTo>
                      <a:pt x="0" y="8368"/>
                    </a:lnTo>
                    <a:lnTo>
                      <a:pt x="628" y="18876"/>
                    </a:ln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8" name="Shape 298"/>
              <p:cNvSpPr/>
              <p:nvPr/>
            </p:nvSpPr>
            <p:spPr>
              <a:xfrm>
                <a:off x="619894" y="2466"/>
                <a:ext cx="747965" cy="257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47"/>
                    </a:moveTo>
                    <a:cubicBezTo>
                      <a:pt x="0" y="9333"/>
                      <a:pt x="4835" y="0"/>
                      <a:pt x="10800" y="0"/>
                    </a:cubicBezTo>
                    <a:cubicBezTo>
                      <a:pt x="16765" y="0"/>
                      <a:pt x="21600" y="9333"/>
                      <a:pt x="21600" y="20847"/>
                    </a:cubicBezTo>
                    <a:cubicBezTo>
                      <a:pt x="21600" y="21098"/>
                      <a:pt x="21598" y="21349"/>
                      <a:pt x="21593" y="21600"/>
                    </a:cubicBezTo>
                    <a:close/>
                  </a:path>
                </a:pathLst>
              </a:custGeom>
              <a:solidFill>
                <a:srgbClr val="0066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984030" y="-1"/>
                <a:ext cx="382981" cy="258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54" extrusionOk="0">
                    <a:moveTo>
                      <a:pt x="110" y="25"/>
                    </a:moveTo>
                    <a:lnTo>
                      <a:pt x="0" y="20884"/>
                    </a:lnTo>
                    <a:lnTo>
                      <a:pt x="21600" y="21254"/>
                    </a:lnTo>
                    <a:cubicBezTo>
                      <a:pt x="21544" y="3266"/>
                      <a:pt x="7215" y="-346"/>
                      <a:pt x="110" y="25"/>
                    </a:cubicBezTo>
                    <a:close/>
                  </a:path>
                </a:pathLst>
              </a:custGeom>
              <a:solidFill>
                <a:srgbClr val="00A1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0" name="Shape 300"/>
              <p:cNvSpPr/>
              <p:nvPr/>
            </p:nvSpPr>
            <p:spPr>
              <a:xfrm>
                <a:off x="528724" y="167026"/>
                <a:ext cx="735889" cy="84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83" extrusionOk="0">
                    <a:moveTo>
                      <a:pt x="0" y="16183"/>
                    </a:moveTo>
                    <a:lnTo>
                      <a:pt x="0" y="16183"/>
                    </a:lnTo>
                    <a:cubicBezTo>
                      <a:pt x="6035" y="-5218"/>
                      <a:pt x="15501" y="-5417"/>
                      <a:pt x="21600" y="15728"/>
                    </a:cubicBezTo>
                    <a:close/>
                  </a:path>
                </a:pathLst>
              </a:custGeom>
              <a:solidFill>
                <a:srgbClr val="0066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1" name="Shape 301"/>
              <p:cNvSpPr/>
              <p:nvPr/>
            </p:nvSpPr>
            <p:spPr>
              <a:xfrm rot="20167910">
                <a:off x="1527297" y="970868"/>
                <a:ext cx="325472" cy="908411"/>
              </a:xfrm>
              <a:prstGeom prst="roundRect">
                <a:avLst>
                  <a:gd name="adj" fmla="val 50000"/>
                </a:avLst>
              </a:prstGeom>
              <a:solidFill>
                <a:srgbClr val="5BD4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Shape 302"/>
              <p:cNvSpPr/>
              <p:nvPr/>
            </p:nvSpPr>
            <p:spPr>
              <a:xfrm rot="973120">
                <a:off x="120623" y="966307"/>
                <a:ext cx="344848" cy="912881"/>
              </a:xfrm>
              <a:prstGeom prst="roundRect">
                <a:avLst>
                  <a:gd name="adj" fmla="val 50000"/>
                </a:avLst>
              </a:prstGeom>
              <a:solidFill>
                <a:srgbClr val="0085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3" name="Shape 303"/>
              <p:cNvSpPr/>
              <p:nvPr/>
            </p:nvSpPr>
            <p:spPr>
              <a:xfrm>
                <a:off x="970594" y="877217"/>
                <a:ext cx="299317" cy="1475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24" y="4256"/>
                    </a:moveTo>
                    <a:lnTo>
                      <a:pt x="8047" y="1805"/>
                    </a:lnTo>
                    <a:lnTo>
                      <a:pt x="16094" y="0"/>
                    </a:lnTo>
                    <a:lnTo>
                      <a:pt x="20753" y="1096"/>
                    </a:lnTo>
                    <a:lnTo>
                      <a:pt x="21600" y="3353"/>
                    </a:lnTo>
                    <a:lnTo>
                      <a:pt x="12706" y="2257"/>
                    </a:lnTo>
                    <a:lnTo>
                      <a:pt x="5082" y="4384"/>
                    </a:lnTo>
                    <a:lnTo>
                      <a:pt x="6353" y="21536"/>
                    </a:lnTo>
                    <a:lnTo>
                      <a:pt x="0" y="21600"/>
                    </a:lnTo>
                    <a:cubicBezTo>
                      <a:pt x="141" y="15797"/>
                      <a:pt x="282" y="9994"/>
                      <a:pt x="424" y="4256"/>
                    </a:cubicBezTo>
                    <a:close/>
                  </a:path>
                </a:pathLst>
              </a:custGeom>
              <a:solidFill>
                <a:srgbClr val="009B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677147" y="879283"/>
                <a:ext cx="303197" cy="299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72" y="0"/>
                    </a:moveTo>
                    <a:lnTo>
                      <a:pt x="0" y="14775"/>
                    </a:lnTo>
                    <a:lnTo>
                      <a:pt x="8780" y="10647"/>
                    </a:lnTo>
                    <a:lnTo>
                      <a:pt x="21600" y="21600"/>
                    </a:lnTo>
                    <a:lnTo>
                      <a:pt x="17979" y="10965"/>
                    </a:lnTo>
                    <a:lnTo>
                      <a:pt x="10472" y="0"/>
                    </a:lnTo>
                    <a:close/>
                  </a:path>
                </a:pathLst>
              </a:custGeom>
              <a:solidFill>
                <a:srgbClr val="0069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 rot="19603394">
                <a:off x="169180" y="1645454"/>
                <a:ext cx="322374" cy="435040"/>
              </a:xfrm>
              <a:prstGeom prst="roundRect">
                <a:avLst>
                  <a:gd name="adj" fmla="val 50000"/>
                </a:avLst>
              </a:prstGeom>
              <a:solidFill>
                <a:srgbClr val="FDD6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297723" y="1949450"/>
                <a:ext cx="238694" cy="309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21600"/>
                    </a:moveTo>
                    <a:lnTo>
                      <a:pt x="0" y="18937"/>
                    </a:lnTo>
                    <a:lnTo>
                      <a:pt x="0" y="4142"/>
                    </a:lnTo>
                    <a:lnTo>
                      <a:pt x="3456" y="2367"/>
                    </a:lnTo>
                    <a:lnTo>
                      <a:pt x="18576" y="0"/>
                    </a:lnTo>
                    <a:lnTo>
                      <a:pt x="20304" y="1184"/>
                    </a:lnTo>
                    <a:lnTo>
                      <a:pt x="21168" y="5622"/>
                    </a:lnTo>
                    <a:lnTo>
                      <a:pt x="21600" y="16274"/>
                    </a:lnTo>
                    <a:lnTo>
                      <a:pt x="20304" y="18049"/>
                    </a:lnTo>
                    <a:lnTo>
                      <a:pt x="18144" y="15978"/>
                    </a:lnTo>
                    <a:lnTo>
                      <a:pt x="18144" y="3847"/>
                    </a:lnTo>
                    <a:lnTo>
                      <a:pt x="9504" y="4142"/>
                    </a:lnTo>
                    <a:lnTo>
                      <a:pt x="4752" y="5326"/>
                    </a:lnTo>
                    <a:lnTo>
                      <a:pt x="3888" y="13611"/>
                    </a:lnTo>
                    <a:lnTo>
                      <a:pt x="3456" y="21600"/>
                    </a:ln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357875" y="1872264"/>
                <a:ext cx="273540" cy="252505"/>
              </a:xfrm>
              <a:prstGeom prst="roundRect">
                <a:avLst>
                  <a:gd name="adj" fmla="val 50000"/>
                </a:avLst>
              </a:prstGeom>
              <a:solidFill>
                <a:srgbClr val="FFE7C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12" name="Group 312"/>
              <p:cNvGrpSpPr/>
              <p:nvPr/>
            </p:nvGrpSpPr>
            <p:grpSpPr>
              <a:xfrm>
                <a:off x="338432" y="1723223"/>
                <a:ext cx="1233293" cy="2077619"/>
                <a:chOff x="0" y="0"/>
                <a:chExt cx="1233292" cy="2077617"/>
              </a:xfrm>
            </p:grpSpPr>
            <p:sp>
              <p:nvSpPr>
                <p:cNvPr id="308" name="Shape 308"/>
                <p:cNvSpPr/>
                <p:nvPr/>
              </p:nvSpPr>
              <p:spPr>
                <a:xfrm>
                  <a:off x="2074" y="181749"/>
                  <a:ext cx="1231219" cy="18958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49" extrusionOk="0">
                      <a:moveTo>
                        <a:pt x="3676" y="0"/>
                      </a:moveTo>
                      <a:lnTo>
                        <a:pt x="0" y="2997"/>
                      </a:lnTo>
                      <a:lnTo>
                        <a:pt x="187" y="20704"/>
                      </a:lnTo>
                      <a:cubicBezTo>
                        <a:pt x="1176" y="21210"/>
                        <a:pt x="436" y="21028"/>
                        <a:pt x="2189" y="21480"/>
                      </a:cubicBezTo>
                      <a:cubicBezTo>
                        <a:pt x="5347" y="21600"/>
                        <a:pt x="16338" y="21526"/>
                        <a:pt x="19698" y="21535"/>
                      </a:cubicBezTo>
                      <a:cubicBezTo>
                        <a:pt x="21172" y="21484"/>
                        <a:pt x="21424" y="21206"/>
                        <a:pt x="21600" y="20704"/>
                      </a:cubicBezTo>
                      <a:lnTo>
                        <a:pt x="21600" y="2622"/>
                      </a:lnTo>
                      <a:lnTo>
                        <a:pt x="17871" y="0"/>
                      </a:lnTo>
                      <a:lnTo>
                        <a:pt x="3676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9" name="Shape 309"/>
                <p:cNvSpPr/>
                <p:nvPr/>
              </p:nvSpPr>
              <p:spPr>
                <a:xfrm>
                  <a:off x="0" y="189456"/>
                  <a:ext cx="645294" cy="1885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220" extrusionOk="0">
                      <a:moveTo>
                        <a:pt x="6357" y="0"/>
                      </a:moveTo>
                      <a:lnTo>
                        <a:pt x="21600" y="313"/>
                      </a:lnTo>
                      <a:lnTo>
                        <a:pt x="20228" y="5170"/>
                      </a:lnTo>
                      <a:cubicBezTo>
                        <a:pt x="20305" y="10514"/>
                        <a:pt x="20383" y="15858"/>
                        <a:pt x="20460" y="21203"/>
                      </a:cubicBezTo>
                      <a:cubicBezTo>
                        <a:pt x="4234" y="21088"/>
                        <a:pt x="2016" y="21600"/>
                        <a:pt x="82" y="20444"/>
                      </a:cubicBezTo>
                      <a:cubicBezTo>
                        <a:pt x="31" y="14856"/>
                        <a:pt x="51" y="8231"/>
                        <a:pt x="0" y="2644"/>
                      </a:cubicBezTo>
                      <a:lnTo>
                        <a:pt x="6357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hape 310"/>
                <p:cNvSpPr/>
                <p:nvPr/>
              </p:nvSpPr>
              <p:spPr>
                <a:xfrm rot="16200000">
                  <a:off x="497492" y="-283903"/>
                  <a:ext cx="233191" cy="8473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600" y="0"/>
                      </a:moveTo>
                      <a:lnTo>
                        <a:pt x="18000" y="0"/>
                      </a:lnTo>
                      <a:cubicBezTo>
                        <a:pt x="19988" y="0"/>
                        <a:pt x="21600" y="4835"/>
                        <a:pt x="21600" y="10800"/>
                      </a:cubicBezTo>
                      <a:cubicBezTo>
                        <a:pt x="21600" y="16765"/>
                        <a:pt x="19988" y="21600"/>
                        <a:pt x="18000" y="21600"/>
                      </a:cubicBezTo>
                      <a:lnTo>
                        <a:pt x="3600" y="21600"/>
                      </a:lnTo>
                      <a:cubicBezTo>
                        <a:pt x="1612" y="21600"/>
                        <a:pt x="0" y="16765"/>
                        <a:pt x="0" y="10800"/>
                      </a:cubicBezTo>
                      <a:cubicBezTo>
                        <a:pt x="0" y="4835"/>
                        <a:pt x="1612" y="0"/>
                        <a:pt x="3600" y="0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1" name="Shape 311"/>
                <p:cNvSpPr/>
                <p:nvPr/>
              </p:nvSpPr>
              <p:spPr>
                <a:xfrm>
                  <a:off x="171192" y="0"/>
                  <a:ext cx="900381" cy="137183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13" name="Shape 313"/>
              <p:cNvSpPr/>
              <p:nvPr/>
            </p:nvSpPr>
            <p:spPr>
              <a:xfrm rot="16200000">
                <a:off x="825330" y="1650311"/>
                <a:ext cx="260428" cy="123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21600" y="0"/>
                    </a:lnTo>
                    <a:cubicBezTo>
                      <a:pt x="19612" y="0"/>
                      <a:pt x="18000" y="4835"/>
                      <a:pt x="18000" y="10800"/>
                    </a:cubicBezTo>
                    <a:cubicBezTo>
                      <a:pt x="18000" y="16765"/>
                      <a:pt x="19612" y="21600"/>
                      <a:pt x="216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6765"/>
                      <a:pt x="0" y="10800"/>
                    </a:cubicBezTo>
                    <a:cubicBezTo>
                      <a:pt x="0" y="4835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4" name="Shape 314"/>
              <p:cNvSpPr/>
              <p:nvPr/>
            </p:nvSpPr>
            <p:spPr>
              <a:xfrm rot="3037764">
                <a:off x="1488742" y="1499934"/>
                <a:ext cx="257326" cy="845484"/>
              </a:xfrm>
              <a:prstGeom prst="roundRect">
                <a:avLst>
                  <a:gd name="adj" fmla="val 50000"/>
                </a:avLst>
              </a:prstGeom>
              <a:solidFill>
                <a:srgbClr val="FFE7C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5" name="Shape 315"/>
              <p:cNvSpPr/>
              <p:nvPr/>
            </p:nvSpPr>
            <p:spPr>
              <a:xfrm>
                <a:off x="1158115" y="1998517"/>
                <a:ext cx="253014" cy="260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661"/>
                    </a:moveTo>
                    <a:lnTo>
                      <a:pt x="2038" y="12835"/>
                    </a:lnTo>
                    <a:lnTo>
                      <a:pt x="2445" y="4696"/>
                    </a:lnTo>
                    <a:lnTo>
                      <a:pt x="3668" y="2504"/>
                    </a:lnTo>
                    <a:lnTo>
                      <a:pt x="20377" y="0"/>
                    </a:lnTo>
                    <a:lnTo>
                      <a:pt x="21600" y="2191"/>
                    </a:lnTo>
                    <a:lnTo>
                      <a:pt x="21600" y="14087"/>
                    </a:lnTo>
                    <a:lnTo>
                      <a:pt x="20377" y="18470"/>
                    </a:lnTo>
                    <a:lnTo>
                      <a:pt x="17525" y="18470"/>
                    </a:lnTo>
                    <a:lnTo>
                      <a:pt x="17117" y="16591"/>
                    </a:lnTo>
                    <a:lnTo>
                      <a:pt x="18340" y="12835"/>
                    </a:lnTo>
                    <a:lnTo>
                      <a:pt x="18747" y="4070"/>
                    </a:lnTo>
                    <a:lnTo>
                      <a:pt x="7743" y="5635"/>
                    </a:lnTo>
                    <a:lnTo>
                      <a:pt x="6928" y="11896"/>
                    </a:lnTo>
                    <a:lnTo>
                      <a:pt x="6521" y="19722"/>
                    </a:lnTo>
                    <a:lnTo>
                      <a:pt x="4891" y="21600"/>
                    </a:lnTo>
                    <a:lnTo>
                      <a:pt x="0" y="20661"/>
                    </a:ln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6" name="Shape 316"/>
              <p:cNvSpPr/>
              <p:nvPr/>
            </p:nvSpPr>
            <p:spPr>
              <a:xfrm rot="2222789">
                <a:off x="1273234" y="1974326"/>
                <a:ext cx="273540" cy="252504"/>
              </a:xfrm>
              <a:prstGeom prst="roundRect">
                <a:avLst>
                  <a:gd name="adj" fmla="val 50000"/>
                </a:avLst>
              </a:prstGeom>
              <a:solidFill>
                <a:srgbClr val="FFE7C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creen Shot 2017-11-26 at 22.47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246" y="207157"/>
            <a:ext cx="8631508" cy="6110278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432"/>
          <p:cNvSpPr/>
          <p:nvPr/>
        </p:nvSpPr>
        <p:spPr>
          <a:xfrm>
            <a:off x="2499482" y="4837429"/>
            <a:ext cx="170333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(ALL PARTNERS)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Highlights</a:t>
            </a:r>
          </a:p>
        </p:txBody>
      </p:sp>
      <p:sp>
        <p:nvSpPr>
          <p:cNvPr id="435" name="Shape 435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body" sz="quarter" idx="4294967295"/>
          </p:nvPr>
        </p:nvSpPr>
        <p:spPr>
          <a:xfrm>
            <a:off x="1444624" y="1687512"/>
            <a:ext cx="6254752" cy="1588"/>
          </a:xfrm>
          <a:prstGeom prst="rect">
            <a:avLst/>
          </a:prstGeom>
          <a:ln w="3175">
            <a:solidFill>
              <a:srgbClr val="747676"/>
            </a:solidFill>
            <a:round/>
          </a:ln>
        </p:spPr>
        <p:txBody>
          <a:bodyPr lIns="26788" tIns="26788" rIns="26788" bIns="26788" anchor="ctr">
            <a:normAutofit fontScale="25000" lnSpcReduction="20000"/>
          </a:bodyPr>
          <a:lstStyle/>
          <a:p>
            <a:pPr marL="34925" indent="-34925" defTabSz="65616">
              <a:lnSpc>
                <a:spcPct val="80000"/>
              </a:lnSpc>
              <a:spcBef>
                <a:spcPts val="100"/>
              </a:spcBef>
              <a:buSzPct val="75000"/>
              <a:buFont typeface="Zapf Dingbats"/>
              <a:buChar char="➤"/>
              <a:defRPr sz="1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title" idx="4294967295"/>
          </p:nvPr>
        </p:nvSpPr>
        <p:spPr>
          <a:xfrm>
            <a:off x="1732709" y="479151"/>
            <a:ext cx="6254751" cy="382589"/>
          </a:xfrm>
          <a:prstGeom prst="rect">
            <a:avLst/>
          </a:prstGeom>
        </p:spPr>
        <p:txBody>
          <a:bodyPr lIns="26788" tIns="26788" rIns="26788" bIns="26788" anchor="t"/>
          <a:lstStyle>
            <a:lvl1pPr algn="ctr" defTabSz="299211">
              <a:lnSpc>
                <a:spcPct val="100000"/>
              </a:lnSpc>
              <a:spcBef>
                <a:spcPts val="1100"/>
              </a:spcBef>
              <a:defRPr sz="2128" b="1">
                <a:solidFill>
                  <a:srgbClr val="005493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Completed: CARABAO VALUE CHAIN</a:t>
            </a:r>
          </a:p>
        </p:txBody>
      </p:sp>
      <p:pic>
        <p:nvPicPr>
          <p:cNvPr id="439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506" y="976791"/>
            <a:ext cx="8654988" cy="5411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4294967295"/>
          </p:nvPr>
        </p:nvSpPr>
        <p:spPr>
          <a:xfrm>
            <a:off x="1444624" y="1687512"/>
            <a:ext cx="6254752" cy="1588"/>
          </a:xfrm>
          <a:prstGeom prst="rect">
            <a:avLst/>
          </a:prstGeom>
          <a:ln w="3175">
            <a:solidFill>
              <a:srgbClr val="747676"/>
            </a:solidFill>
            <a:round/>
          </a:ln>
        </p:spPr>
        <p:txBody>
          <a:bodyPr lIns="26788" tIns="26788" rIns="26788" bIns="26788" anchor="ctr">
            <a:normAutofit fontScale="25000" lnSpcReduction="20000"/>
          </a:bodyPr>
          <a:lstStyle/>
          <a:p>
            <a:pPr marL="34925" indent="-34925" defTabSz="65616">
              <a:lnSpc>
                <a:spcPct val="80000"/>
              </a:lnSpc>
              <a:spcBef>
                <a:spcPts val="100"/>
              </a:spcBef>
              <a:buSzPct val="75000"/>
              <a:buFont typeface="Zapf Dingbats"/>
              <a:buChar char="➤"/>
              <a:defRPr sz="1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title" idx="4294967295"/>
          </p:nvPr>
        </p:nvSpPr>
        <p:spPr>
          <a:xfrm>
            <a:off x="1757420" y="735955"/>
            <a:ext cx="6254752" cy="382589"/>
          </a:xfrm>
          <a:prstGeom prst="rect">
            <a:avLst/>
          </a:prstGeom>
        </p:spPr>
        <p:txBody>
          <a:bodyPr lIns="26788" tIns="26788" rIns="26788" bIns="26788" anchor="t"/>
          <a:lstStyle>
            <a:lvl1pPr algn="ctr" defTabSz="299211">
              <a:lnSpc>
                <a:spcPct val="100000"/>
              </a:lnSpc>
              <a:spcBef>
                <a:spcPts val="1100"/>
              </a:spcBef>
              <a:defRPr sz="2128" b="1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CARABAO MEAT VALUE CHAIN</a:t>
            </a:r>
          </a:p>
        </p:txBody>
      </p:sp>
      <p:pic>
        <p:nvPicPr>
          <p:cNvPr id="44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660" y="1263006"/>
            <a:ext cx="8504680" cy="5356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thumb_IMG_5079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1759" y="2828434"/>
            <a:ext cx="5092822" cy="3781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867" y="344917"/>
            <a:ext cx="4047188" cy="3177864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>
            <a:off x="282325" y="3827148"/>
            <a:ext cx="2988124" cy="256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  <a:p>
            <a:pPr algn="ctr">
              <a:defRPr sz="2300" b="1"/>
            </a:pPr>
            <a:r>
              <a:rPr dirty="0"/>
              <a:t>Creating </a:t>
            </a:r>
            <a:r>
              <a:rPr dirty="0" smtClean="0"/>
              <a:t>P</a:t>
            </a:r>
            <a:r>
              <a:rPr lang="en-US" dirty="0" smtClean="0"/>
              <a:t>a</a:t>
            </a:r>
            <a:r>
              <a:rPr dirty="0" smtClean="0"/>
              <a:t>rtnerships</a:t>
            </a:r>
            <a:r>
              <a:rPr dirty="0"/>
              <a:t>:</a:t>
            </a:r>
          </a:p>
          <a:p>
            <a:pPr algn="ctr">
              <a:defRPr sz="2000"/>
            </a:pPr>
            <a:endParaRPr dirty="0"/>
          </a:p>
          <a:p>
            <a:pPr algn="ctr">
              <a:defRPr sz="2000"/>
            </a:pPr>
            <a:r>
              <a:rPr dirty="0"/>
              <a:t>PCC-DSWD-LGU milk </a:t>
            </a:r>
          </a:p>
          <a:p>
            <a:pPr algn="ctr">
              <a:defRPr sz="2000"/>
            </a:pPr>
            <a:r>
              <a:rPr dirty="0"/>
              <a:t>supplementation program</a:t>
            </a:r>
          </a:p>
          <a:p>
            <a:pPr algn="ctr">
              <a:defRPr sz="2000"/>
            </a:pPr>
            <a:r>
              <a:rPr dirty="0"/>
              <a:t>for 10,094 children in </a:t>
            </a:r>
          </a:p>
          <a:p>
            <a:pPr algn="ctr">
              <a:defRPr sz="2000"/>
            </a:pPr>
            <a:r>
              <a:rPr dirty="0"/>
              <a:t>Regions 3,7 and 10 from</a:t>
            </a:r>
          </a:p>
          <a:p>
            <a:pPr algn="ctr">
              <a:defRPr sz="2000"/>
            </a:pPr>
            <a:r>
              <a:rPr dirty="0"/>
              <a:t>Nov 2016 to June 2017</a:t>
            </a:r>
          </a:p>
        </p:txBody>
      </p:sp>
      <p:pic>
        <p:nvPicPr>
          <p:cNvPr id="448" name="thumb_IMG_4344_10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12489" y="244719"/>
            <a:ext cx="4770423" cy="2408147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/>
          <p:nvPr/>
        </p:nvSpPr>
        <p:spPr>
          <a:xfrm>
            <a:off x="679294" y="42498"/>
            <a:ext cx="7785412" cy="73639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CREATING PARTNERSHIP TO ADDRESS POVERTY OF THE FARMERS AND MALNUTRITION OF THE CHILDREN: PSB-DSWD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creen Shot 2017-11-27 at 07.47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117" y="1047642"/>
            <a:ext cx="4782089" cy="3147705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Shape 452"/>
          <p:cNvSpPr/>
          <p:nvPr/>
        </p:nvSpPr>
        <p:spPr>
          <a:xfrm>
            <a:off x="679294" y="27545"/>
            <a:ext cx="7785412" cy="126433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CREATING PARTNERSHIP TO ADDRESS POVERTY OF THE FARMERS AND MALNUTRITION OF THE CHILDREN: SLP -DSWD</a:t>
            </a:r>
          </a:p>
        </p:txBody>
      </p:sp>
      <p:pic>
        <p:nvPicPr>
          <p:cNvPr id="453" name="thumb_IMG_5082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302" y="3629423"/>
            <a:ext cx="4607049" cy="3278852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2761467" y="1223849"/>
            <a:ext cx="4005264" cy="42335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Purchase of 500 carabaos in Bohol</a:t>
            </a:r>
          </a:p>
        </p:txBody>
      </p:sp>
      <p:sp>
        <p:nvSpPr>
          <p:cNvPr id="455" name="Shape 455"/>
          <p:cNvSpPr/>
          <p:nvPr/>
        </p:nvSpPr>
        <p:spPr>
          <a:xfrm>
            <a:off x="5372565" y="4319288"/>
            <a:ext cx="3716585" cy="75882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Purchase of 33 carabaos for Batac and Solsona, Ilocos Norte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thumb_IMG_0420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8225" y="2786665"/>
            <a:ext cx="5725315" cy="4274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thumb_IMG_0410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127" y="730244"/>
            <a:ext cx="4909525" cy="2791118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/>
          <p:nvPr/>
        </p:nvSpPr>
        <p:spPr>
          <a:xfrm>
            <a:off x="1021006" y="72406"/>
            <a:ext cx="7737116" cy="82985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200"/>
            </a:lvl1pPr>
          </a:lstStyle>
          <a:p>
            <a:r>
              <a:t>MILK SUPPLEMENTATION PROGRAM FOR GRADE 1 STUDENTS</a:t>
            </a:r>
          </a:p>
        </p:txBody>
      </p:sp>
      <p:sp>
        <p:nvSpPr>
          <p:cNvPr id="460" name="Shape 460"/>
          <p:cNvSpPr/>
          <p:nvPr/>
        </p:nvSpPr>
        <p:spPr>
          <a:xfrm>
            <a:off x="692023" y="4288892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2,000 CHILDREN IN GRADE 1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thumb_IMG_1125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4580" y="3702681"/>
            <a:ext cx="4705880" cy="3243003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472973" y="27545"/>
            <a:ext cx="6515576" cy="12700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rPr dirty="0"/>
              <a:t>CREATING PARTNERSHIPS: GK FOR SOCIAL </a:t>
            </a:r>
            <a:r>
              <a:rPr dirty="0" smtClean="0"/>
              <a:t>ENTRE</a:t>
            </a:r>
            <a:r>
              <a:rPr lang="en-US" dirty="0" smtClean="0"/>
              <a:t>PRE</a:t>
            </a:r>
            <a:r>
              <a:rPr dirty="0" smtClean="0"/>
              <a:t>NEURSHIPS </a:t>
            </a:r>
            <a:endParaRPr dirty="0"/>
          </a:p>
        </p:txBody>
      </p:sp>
      <p:pic>
        <p:nvPicPr>
          <p:cNvPr id="464" name="Screen Shot 2017-11-27 at 06.14.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97" y="1440655"/>
            <a:ext cx="4005258" cy="3976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Screen Shot 2017-11-27 at 06.13.2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8624" y="221217"/>
            <a:ext cx="2008686" cy="3976689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4819274" y="1574561"/>
            <a:ext cx="1995987" cy="150511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200"/>
            </a:lvl1pPr>
          </a:lstStyle>
          <a:p>
            <a:r>
              <a:t>GIVING PREMIUM PRICE FOR THE POOR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thumb_IMG_1639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835" y="730507"/>
            <a:ext cx="4959248" cy="3719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thumb_IMG_1679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2569" y="728374"/>
            <a:ext cx="3009291" cy="4012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thumb_IMG_1879_10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8792" y="4055496"/>
            <a:ext cx="4406416" cy="3524271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901376" y="266805"/>
            <a:ext cx="7341248" cy="73055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200"/>
            </a:lvl1pPr>
          </a:lstStyle>
          <a:p>
            <a:r>
              <a:t>Partnership towards Sustainable Use of Rice Straw</a:t>
            </a:r>
          </a:p>
        </p:txBody>
      </p:sp>
      <p:sp>
        <p:nvSpPr>
          <p:cNvPr id="472" name="Shape 472"/>
          <p:cNvSpPr/>
          <p:nvPr/>
        </p:nvSpPr>
        <p:spPr>
          <a:xfrm>
            <a:off x="572392" y="4678180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IRRI, PHILRICE,</a:t>
            </a:r>
          </a:p>
          <a:p>
            <a:r>
              <a:t>PCC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thumb_IMG_5112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865" y="952536"/>
            <a:ext cx="4556870" cy="3417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thumb_IMG_5185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6824" y="3106264"/>
            <a:ext cx="4065552" cy="4113759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4480682" y="3249929"/>
            <a:ext cx="538236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pic>
        <p:nvPicPr>
          <p:cNvPr id="477" name="thumb_IMG_9613_10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8940" y="492580"/>
            <a:ext cx="4640581" cy="2610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thumb_IMG_5204_102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2474" y="3975314"/>
            <a:ext cx="3417652" cy="3417653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/>
          <p:nvPr/>
        </p:nvSpPr>
        <p:spPr>
          <a:xfrm>
            <a:off x="931284" y="845389"/>
            <a:ext cx="3404952" cy="52718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200"/>
            </a:lvl1pPr>
          </a:lstStyle>
          <a:p>
            <a:r>
              <a:t>MILKA KREM at UPLB</a:t>
            </a:r>
          </a:p>
        </p:txBody>
      </p:sp>
      <p:sp>
        <p:nvSpPr>
          <p:cNvPr id="480" name="Shape 480"/>
          <p:cNvSpPr/>
          <p:nvPr/>
        </p:nvSpPr>
        <p:spPr>
          <a:xfrm>
            <a:off x="3121531" y="4042481"/>
            <a:ext cx="538236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1993939" y="3760952"/>
            <a:ext cx="3926113" cy="5271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200"/>
            </a:lvl1pPr>
          </a:lstStyle>
          <a:p>
            <a:r>
              <a:t>ROSARIO DAIRY AND PASTRIES</a:t>
            </a:r>
          </a:p>
        </p:txBody>
      </p:sp>
      <p:sp>
        <p:nvSpPr>
          <p:cNvPr id="482" name="Shape 482"/>
          <p:cNvSpPr/>
          <p:nvPr/>
        </p:nvSpPr>
        <p:spPr>
          <a:xfrm>
            <a:off x="1873374" y="192036"/>
            <a:ext cx="4766976" cy="4571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200"/>
            </a:lvl1pPr>
          </a:lstStyle>
          <a:p>
            <a:r>
              <a:t>CREATING SUSTAINABLE MARKETS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xfrm>
            <a:off x="151125" y="664551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OUTLINE OF PRESENTATION</a:t>
            </a:r>
          </a:p>
        </p:txBody>
      </p:sp>
      <p:sp>
        <p:nvSpPr>
          <p:cNvPr id="321" name="Shape 321"/>
          <p:cNvSpPr>
            <a:spLocks noGrp="1"/>
          </p:cNvSpPr>
          <p:nvPr>
            <p:ph type="body" idx="1"/>
          </p:nvPr>
        </p:nvSpPr>
        <p:spPr>
          <a:xfrm>
            <a:off x="1940446" y="1688346"/>
            <a:ext cx="7886701" cy="3263505"/>
          </a:xfrm>
          <a:prstGeom prst="rect">
            <a:avLst/>
          </a:prstGeom>
        </p:spPr>
        <p:txBody>
          <a:bodyPr/>
          <a:lstStyle/>
          <a:p>
            <a:pPr marL="428625" indent="-428625">
              <a:buFontTx/>
              <a:buAutoNum type="romanU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DA's Direction and Major Objectives</a:t>
            </a:r>
          </a:p>
          <a:p>
            <a:pPr marL="428625" indent="-428625">
              <a:buFontTx/>
              <a:buAutoNum type="romanU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PCC Program and Services</a:t>
            </a:r>
          </a:p>
          <a:p>
            <a:pPr marL="428625" indent="-428625">
              <a:buFontTx/>
              <a:buAutoNum type="romanU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Carabao</a:t>
            </a:r>
            <a:r>
              <a:rPr dirty="0"/>
              <a:t> Situation Report</a:t>
            </a:r>
          </a:p>
          <a:p>
            <a:pPr marL="428625" indent="-428625">
              <a:buFontTx/>
              <a:buAutoNum type="romanU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Highlights: PCC</a:t>
            </a:r>
          </a:p>
        </p:txBody>
      </p:sp>
      <p:pic>
        <p:nvPicPr>
          <p:cNvPr id="32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382670">
            <a:off x="5789605" y="-146261"/>
            <a:ext cx="3904180" cy="2528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Group 369"/>
          <p:cNvGrpSpPr/>
          <p:nvPr/>
        </p:nvGrpSpPr>
        <p:grpSpPr>
          <a:xfrm>
            <a:off x="-949812" y="4402473"/>
            <a:ext cx="3349518" cy="2566956"/>
            <a:chOff x="0" y="0"/>
            <a:chExt cx="3349516" cy="2566954"/>
          </a:xfrm>
        </p:grpSpPr>
        <p:grpSp>
          <p:nvGrpSpPr>
            <p:cNvPr id="345" name="Group 345"/>
            <p:cNvGrpSpPr/>
            <p:nvPr/>
          </p:nvGrpSpPr>
          <p:grpSpPr>
            <a:xfrm>
              <a:off x="-1" y="816666"/>
              <a:ext cx="2802818" cy="1750289"/>
              <a:chOff x="0" y="0"/>
              <a:chExt cx="2802816" cy="1750288"/>
            </a:xfrm>
          </p:grpSpPr>
          <p:grpSp>
            <p:nvGrpSpPr>
              <p:cNvPr id="325" name="Group 325"/>
              <p:cNvGrpSpPr/>
              <p:nvPr/>
            </p:nvGrpSpPr>
            <p:grpSpPr>
              <a:xfrm>
                <a:off x="695088" y="857310"/>
                <a:ext cx="422979" cy="766926"/>
                <a:chOff x="0" y="0"/>
                <a:chExt cx="422977" cy="766924"/>
              </a:xfrm>
            </p:grpSpPr>
            <p:sp>
              <p:nvSpPr>
                <p:cNvPr id="323" name="Shape 323"/>
                <p:cNvSpPr/>
                <p:nvPr/>
              </p:nvSpPr>
              <p:spPr>
                <a:xfrm rot="10800000" flipH="1">
                  <a:off x="12949" y="0"/>
                  <a:ext cx="410029" cy="7584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2614"/>
                        <a:pt x="21600" y="5838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5838"/>
                      </a:lnTo>
                      <a:cubicBezTo>
                        <a:pt x="0" y="2614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24" name="Shape 324"/>
                <p:cNvSpPr/>
                <p:nvPr/>
              </p:nvSpPr>
              <p:spPr>
                <a:xfrm rot="10800000" flipH="1">
                  <a:off x="0" y="529904"/>
                  <a:ext cx="410029" cy="237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243" y="0"/>
                      </a:moveTo>
                      <a:lnTo>
                        <a:pt x="15357" y="0"/>
                      </a:lnTo>
                      <a:cubicBezTo>
                        <a:pt x="18805" y="0"/>
                        <a:pt x="21600" y="4835"/>
                        <a:pt x="21600" y="1080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0800"/>
                      </a:lnTo>
                      <a:cubicBezTo>
                        <a:pt x="0" y="4835"/>
                        <a:pt x="2795" y="0"/>
                        <a:pt x="6243" y="0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28" name="Group 328"/>
              <p:cNvGrpSpPr/>
              <p:nvPr/>
            </p:nvGrpSpPr>
            <p:grpSpPr>
              <a:xfrm>
                <a:off x="2293898" y="660531"/>
                <a:ext cx="410032" cy="966189"/>
                <a:chOff x="0" y="0"/>
                <a:chExt cx="410030" cy="966188"/>
              </a:xfrm>
            </p:grpSpPr>
            <p:sp>
              <p:nvSpPr>
                <p:cNvPr id="326" name="Shape 326"/>
                <p:cNvSpPr/>
                <p:nvPr/>
              </p:nvSpPr>
              <p:spPr>
                <a:xfrm rot="10800000" flipH="1">
                  <a:off x="2" y="-1"/>
                  <a:ext cx="410029" cy="966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2052"/>
                        <a:pt x="21600" y="4583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583"/>
                      </a:lnTo>
                      <a:cubicBezTo>
                        <a:pt x="0" y="2052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040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27" name="Shape 327"/>
                <p:cNvSpPr/>
                <p:nvPr/>
              </p:nvSpPr>
              <p:spPr>
                <a:xfrm rot="10800000" flipH="1">
                  <a:off x="0" y="714582"/>
                  <a:ext cx="410029" cy="237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243" y="0"/>
                      </a:moveTo>
                      <a:lnTo>
                        <a:pt x="15357" y="0"/>
                      </a:lnTo>
                      <a:cubicBezTo>
                        <a:pt x="18805" y="0"/>
                        <a:pt x="21600" y="4835"/>
                        <a:pt x="21600" y="1080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0800"/>
                      </a:lnTo>
                      <a:cubicBezTo>
                        <a:pt x="0" y="4835"/>
                        <a:pt x="2795" y="0"/>
                        <a:pt x="6243" y="0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29" name="Shape 329"/>
              <p:cNvSpPr/>
              <p:nvPr/>
            </p:nvSpPr>
            <p:spPr>
              <a:xfrm flipH="1">
                <a:off x="330527" y="20577"/>
                <a:ext cx="2472290" cy="1123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19504" extrusionOk="0">
                    <a:moveTo>
                      <a:pt x="10" y="1850"/>
                    </a:moveTo>
                    <a:cubicBezTo>
                      <a:pt x="8026" y="1850"/>
                      <a:pt x="15642" y="-2096"/>
                      <a:pt x="18715" y="1539"/>
                    </a:cubicBezTo>
                    <a:cubicBezTo>
                      <a:pt x="20630" y="10810"/>
                      <a:pt x="20274" y="19019"/>
                      <a:pt x="9429" y="19504"/>
                    </a:cubicBezTo>
                    <a:cubicBezTo>
                      <a:pt x="-970" y="17669"/>
                      <a:pt x="54" y="9085"/>
                      <a:pt x="10" y="1850"/>
                    </a:cubicBez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32" name="Group 332"/>
              <p:cNvGrpSpPr/>
              <p:nvPr/>
            </p:nvGrpSpPr>
            <p:grpSpPr>
              <a:xfrm>
                <a:off x="2029224" y="984934"/>
                <a:ext cx="410032" cy="758467"/>
                <a:chOff x="0" y="0"/>
                <a:chExt cx="410030" cy="758466"/>
              </a:xfrm>
            </p:grpSpPr>
            <p:sp>
              <p:nvSpPr>
                <p:cNvPr id="330" name="Shape 330"/>
                <p:cNvSpPr/>
                <p:nvPr/>
              </p:nvSpPr>
              <p:spPr>
                <a:xfrm rot="10800000" flipH="1">
                  <a:off x="2" y="-1"/>
                  <a:ext cx="410029" cy="7584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2614"/>
                        <a:pt x="21600" y="5838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5838"/>
                      </a:lnTo>
                      <a:cubicBezTo>
                        <a:pt x="0" y="2614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040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31" name="Shape 331"/>
                <p:cNvSpPr/>
                <p:nvPr/>
              </p:nvSpPr>
              <p:spPr>
                <a:xfrm rot="10800000" flipH="1">
                  <a:off x="0" y="506860"/>
                  <a:ext cx="410029" cy="237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243" y="0"/>
                      </a:moveTo>
                      <a:lnTo>
                        <a:pt x="15357" y="0"/>
                      </a:lnTo>
                      <a:cubicBezTo>
                        <a:pt x="18805" y="0"/>
                        <a:pt x="21600" y="4835"/>
                        <a:pt x="21600" y="1080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0800"/>
                      </a:lnTo>
                      <a:cubicBezTo>
                        <a:pt x="0" y="4835"/>
                        <a:pt x="2795" y="0"/>
                        <a:pt x="6243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35" name="Group 335"/>
              <p:cNvGrpSpPr/>
              <p:nvPr/>
            </p:nvGrpSpPr>
            <p:grpSpPr>
              <a:xfrm>
                <a:off x="447678" y="599284"/>
                <a:ext cx="410031" cy="1151005"/>
                <a:chOff x="0" y="0"/>
                <a:chExt cx="410030" cy="1151003"/>
              </a:xfrm>
            </p:grpSpPr>
            <p:sp>
              <p:nvSpPr>
                <p:cNvPr id="333" name="Shape 333"/>
                <p:cNvSpPr/>
                <p:nvPr/>
              </p:nvSpPr>
              <p:spPr>
                <a:xfrm rot="10800000" flipH="1">
                  <a:off x="2" y="0"/>
                  <a:ext cx="410029" cy="11510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1723"/>
                        <a:pt x="21600" y="384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3847"/>
                      </a:lnTo>
                      <a:cubicBezTo>
                        <a:pt x="0" y="172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040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34" name="Shape 334"/>
                <p:cNvSpPr/>
                <p:nvPr/>
              </p:nvSpPr>
              <p:spPr>
                <a:xfrm rot="10800000" flipH="1">
                  <a:off x="0" y="899398"/>
                  <a:ext cx="410029" cy="237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243" y="0"/>
                      </a:moveTo>
                      <a:lnTo>
                        <a:pt x="15357" y="0"/>
                      </a:lnTo>
                      <a:cubicBezTo>
                        <a:pt x="18805" y="0"/>
                        <a:pt x="21600" y="4835"/>
                        <a:pt x="21600" y="1080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0800"/>
                      </a:lnTo>
                      <a:cubicBezTo>
                        <a:pt x="0" y="4835"/>
                        <a:pt x="2795" y="0"/>
                        <a:pt x="6243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36" name="Shape 336"/>
              <p:cNvSpPr/>
              <p:nvPr/>
            </p:nvSpPr>
            <p:spPr>
              <a:xfrm rot="877207" flipH="1">
                <a:off x="112380" y="28179"/>
                <a:ext cx="338756" cy="900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9" h="20747" extrusionOk="0">
                    <a:moveTo>
                      <a:pt x="1067" y="0"/>
                    </a:moveTo>
                    <a:cubicBezTo>
                      <a:pt x="9467" y="2718"/>
                      <a:pt x="17867" y="5435"/>
                      <a:pt x="19733" y="8741"/>
                    </a:cubicBezTo>
                    <a:cubicBezTo>
                      <a:pt x="21600" y="12047"/>
                      <a:pt x="14667" y="18070"/>
                      <a:pt x="12267" y="19835"/>
                    </a:cubicBezTo>
                    <a:cubicBezTo>
                      <a:pt x="9867" y="21600"/>
                      <a:pt x="4711" y="20451"/>
                      <a:pt x="5333" y="19331"/>
                    </a:cubicBezTo>
                    <a:cubicBezTo>
                      <a:pt x="5956" y="18210"/>
                      <a:pt x="14400" y="15100"/>
                      <a:pt x="16000" y="13111"/>
                    </a:cubicBezTo>
                    <a:cubicBezTo>
                      <a:pt x="17600" y="11122"/>
                      <a:pt x="17600" y="9189"/>
                      <a:pt x="14933" y="7396"/>
                    </a:cubicBezTo>
                    <a:cubicBezTo>
                      <a:pt x="12267" y="5603"/>
                      <a:pt x="6133" y="3978"/>
                      <a:pt x="0" y="2353"/>
                    </a:cubicBezTo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/>
                </a:pPr>
                <a:endParaRPr/>
              </a:p>
            </p:txBody>
          </p:sp>
          <p:sp>
            <p:nvSpPr>
              <p:cNvPr id="337" name="Shape 337"/>
              <p:cNvSpPr/>
              <p:nvPr/>
            </p:nvSpPr>
            <p:spPr>
              <a:xfrm rot="17921988" flipH="1">
                <a:off x="-1645" y="746484"/>
                <a:ext cx="329280" cy="191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81" extrusionOk="0">
                    <a:moveTo>
                      <a:pt x="0" y="0"/>
                    </a:moveTo>
                    <a:lnTo>
                      <a:pt x="21432" y="597"/>
                    </a:lnTo>
                    <a:cubicBezTo>
                      <a:pt x="21600" y="6652"/>
                      <a:pt x="19439" y="20898"/>
                      <a:pt x="11451" y="20948"/>
                    </a:cubicBezTo>
                    <a:cubicBezTo>
                      <a:pt x="4740" y="21600"/>
                      <a:pt x="236" y="12479"/>
                      <a:pt x="0" y="0"/>
                    </a:cubicBezTo>
                    <a:close/>
                  </a:path>
                </a:pathLst>
              </a:custGeom>
              <a:solidFill>
                <a:srgbClr val="0D0D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8" name="Shape 338"/>
              <p:cNvSpPr/>
              <p:nvPr/>
            </p:nvSpPr>
            <p:spPr>
              <a:xfrm flipH="1">
                <a:off x="617106" y="453802"/>
                <a:ext cx="1529966" cy="846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4" h="18414" extrusionOk="0">
                    <a:moveTo>
                      <a:pt x="444" y="5092"/>
                    </a:moveTo>
                    <a:cubicBezTo>
                      <a:pt x="11254" y="5092"/>
                      <a:pt x="10254" y="-3186"/>
                      <a:pt x="14398" y="1367"/>
                    </a:cubicBezTo>
                    <a:cubicBezTo>
                      <a:pt x="16981" y="12981"/>
                      <a:pt x="19456" y="17807"/>
                      <a:pt x="4833" y="18414"/>
                    </a:cubicBezTo>
                    <a:cubicBezTo>
                      <a:pt x="-2144" y="17511"/>
                      <a:pt x="504" y="14154"/>
                      <a:pt x="444" y="5092"/>
                    </a:cubicBezTo>
                    <a:close/>
                  </a:path>
                </a:pathLst>
              </a:cu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44" name="Group 344"/>
              <p:cNvGrpSpPr/>
              <p:nvPr/>
            </p:nvGrpSpPr>
            <p:grpSpPr>
              <a:xfrm>
                <a:off x="862952" y="1157857"/>
                <a:ext cx="1054872" cy="403913"/>
                <a:chOff x="0" y="0"/>
                <a:chExt cx="1054870" cy="403912"/>
              </a:xfrm>
            </p:grpSpPr>
            <p:sp>
              <p:nvSpPr>
                <p:cNvPr id="339" name="Shape 339"/>
                <p:cNvSpPr/>
                <p:nvPr/>
              </p:nvSpPr>
              <p:spPr>
                <a:xfrm flipH="1">
                  <a:off x="0" y="0"/>
                  <a:ext cx="1054871" cy="2867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1" h="20649" extrusionOk="0">
                      <a:moveTo>
                        <a:pt x="0" y="8731"/>
                      </a:moveTo>
                      <a:cubicBezTo>
                        <a:pt x="7444" y="9988"/>
                        <a:pt x="9482" y="12561"/>
                        <a:pt x="21411" y="0"/>
                      </a:cubicBezTo>
                      <a:cubicBezTo>
                        <a:pt x="21600" y="8219"/>
                        <a:pt x="19060" y="20318"/>
                        <a:pt x="10093" y="20386"/>
                      </a:cubicBezTo>
                      <a:cubicBezTo>
                        <a:pt x="6355" y="21600"/>
                        <a:pt x="1875" y="18761"/>
                        <a:pt x="0" y="8731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40" name="Shape 340"/>
                <p:cNvSpPr/>
                <p:nvPr/>
              </p:nvSpPr>
              <p:spPr>
                <a:xfrm rot="4891754">
                  <a:off x="573959" y="194183"/>
                  <a:ext cx="240878" cy="157943"/>
                </a:xfrm>
                <a:prstGeom prst="roundRect">
                  <a:avLst>
                    <a:gd name="adj" fmla="val 36071"/>
                  </a:avLst>
                </a:pr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41" name="Shape 341"/>
                <p:cNvSpPr/>
                <p:nvPr/>
              </p:nvSpPr>
              <p:spPr>
                <a:xfrm rot="4165129">
                  <a:off x="838497" y="192708"/>
                  <a:ext cx="155727" cy="157943"/>
                </a:xfrm>
                <a:prstGeom prst="roundRect">
                  <a:avLst>
                    <a:gd name="adj" fmla="val 36071"/>
                  </a:avLst>
                </a:pr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42" name="Shape 342"/>
                <p:cNvSpPr/>
                <p:nvPr/>
              </p:nvSpPr>
              <p:spPr>
                <a:xfrm rot="5635305">
                  <a:off x="347823" y="192709"/>
                  <a:ext cx="240881" cy="157943"/>
                </a:xfrm>
                <a:prstGeom prst="roundRect">
                  <a:avLst>
                    <a:gd name="adj" fmla="val 36071"/>
                  </a:avLst>
                </a:pr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43" name="Shape 343"/>
                <p:cNvSpPr/>
                <p:nvPr/>
              </p:nvSpPr>
              <p:spPr>
                <a:xfrm rot="6671627">
                  <a:off x="162133" y="165999"/>
                  <a:ext cx="141416" cy="157943"/>
                </a:xfrm>
                <a:prstGeom prst="roundRect">
                  <a:avLst>
                    <a:gd name="adj" fmla="val 36071"/>
                  </a:avLst>
                </a:prstGeom>
                <a:solidFill>
                  <a:srgbClr val="8080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48" name="Group 348"/>
            <p:cNvGrpSpPr/>
            <p:nvPr/>
          </p:nvGrpSpPr>
          <p:grpSpPr>
            <a:xfrm>
              <a:off x="1743981" y="-1"/>
              <a:ext cx="1365813" cy="1029483"/>
              <a:chOff x="0" y="0"/>
              <a:chExt cx="1365811" cy="1029481"/>
            </a:xfrm>
          </p:grpSpPr>
          <p:sp>
            <p:nvSpPr>
              <p:cNvPr id="346" name="Shape 346"/>
              <p:cNvSpPr/>
              <p:nvPr/>
            </p:nvSpPr>
            <p:spPr>
              <a:xfrm rot="20147624" flipH="1">
                <a:off x="812191" y="70688"/>
                <a:ext cx="461940" cy="546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0" h="20527" extrusionOk="0">
                    <a:moveTo>
                      <a:pt x="10087" y="20527"/>
                    </a:moveTo>
                    <a:cubicBezTo>
                      <a:pt x="11357" y="17211"/>
                      <a:pt x="15635" y="17528"/>
                      <a:pt x="16905" y="14212"/>
                    </a:cubicBezTo>
                    <a:cubicBezTo>
                      <a:pt x="17776" y="12652"/>
                      <a:pt x="17820" y="13298"/>
                      <a:pt x="16278" y="10944"/>
                    </a:cubicBezTo>
                    <a:cubicBezTo>
                      <a:pt x="-1056" y="9554"/>
                      <a:pt x="16356" y="-1073"/>
                      <a:pt x="7654" y="88"/>
                    </a:cubicBezTo>
                    <a:cubicBezTo>
                      <a:pt x="-2128" y="2778"/>
                      <a:pt x="-3780" y="18011"/>
                      <a:pt x="10087" y="20527"/>
                    </a:cubicBezTo>
                    <a:close/>
                  </a:path>
                </a:pathLst>
              </a:custGeom>
              <a:solidFill>
                <a:srgbClr val="3B38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 rot="19440568">
                <a:off x="116414" y="399633"/>
                <a:ext cx="461941" cy="546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10" h="20527" extrusionOk="0">
                    <a:moveTo>
                      <a:pt x="10087" y="20527"/>
                    </a:moveTo>
                    <a:cubicBezTo>
                      <a:pt x="11357" y="17211"/>
                      <a:pt x="15635" y="17528"/>
                      <a:pt x="16905" y="14212"/>
                    </a:cubicBezTo>
                    <a:cubicBezTo>
                      <a:pt x="17776" y="12652"/>
                      <a:pt x="17820" y="13298"/>
                      <a:pt x="16278" y="10944"/>
                    </a:cubicBezTo>
                    <a:cubicBezTo>
                      <a:pt x="-1056" y="9554"/>
                      <a:pt x="16356" y="-1073"/>
                      <a:pt x="7654" y="88"/>
                    </a:cubicBezTo>
                    <a:cubicBezTo>
                      <a:pt x="-2128" y="2778"/>
                      <a:pt x="-3780" y="18011"/>
                      <a:pt x="10087" y="20527"/>
                    </a:cubicBezTo>
                    <a:close/>
                  </a:path>
                </a:pathLst>
              </a:custGeom>
              <a:solidFill>
                <a:srgbClr val="3B38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>
              <a:off x="1848472" y="293338"/>
              <a:ext cx="1501045" cy="1384116"/>
              <a:chOff x="0" y="0"/>
              <a:chExt cx="1501043" cy="1384115"/>
            </a:xfrm>
          </p:grpSpPr>
          <p:sp>
            <p:nvSpPr>
              <p:cNvPr id="349" name="Shape 349"/>
              <p:cNvSpPr/>
              <p:nvPr/>
            </p:nvSpPr>
            <p:spPr>
              <a:xfrm rot="20141768" flipH="1">
                <a:off x="13508" y="584048"/>
                <a:ext cx="514286" cy="176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81" extrusionOk="0">
                    <a:moveTo>
                      <a:pt x="0" y="0"/>
                    </a:moveTo>
                    <a:lnTo>
                      <a:pt x="21432" y="597"/>
                    </a:lnTo>
                    <a:cubicBezTo>
                      <a:pt x="21600" y="6652"/>
                      <a:pt x="19439" y="20898"/>
                      <a:pt x="11451" y="20948"/>
                    </a:cubicBezTo>
                    <a:cubicBezTo>
                      <a:pt x="4740" y="21600"/>
                      <a:pt x="236" y="12479"/>
                      <a:pt x="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 rot="21251169" flipH="1">
                <a:off x="979148" y="160962"/>
                <a:ext cx="514286" cy="17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81" extrusionOk="0">
                    <a:moveTo>
                      <a:pt x="0" y="0"/>
                    </a:moveTo>
                    <a:lnTo>
                      <a:pt x="21432" y="597"/>
                    </a:lnTo>
                    <a:cubicBezTo>
                      <a:pt x="21600" y="6652"/>
                      <a:pt x="19439" y="20898"/>
                      <a:pt x="11451" y="20948"/>
                    </a:cubicBezTo>
                    <a:cubicBezTo>
                      <a:pt x="4740" y="21600"/>
                      <a:pt x="236" y="12479"/>
                      <a:pt x="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 rot="20141768" flipH="1">
                <a:off x="374088" y="292374"/>
                <a:ext cx="968408" cy="933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75" h="21263" extrusionOk="0">
                    <a:moveTo>
                      <a:pt x="9226" y="21256"/>
                    </a:moveTo>
                    <a:cubicBezTo>
                      <a:pt x="-1501" y="21600"/>
                      <a:pt x="-1320" y="9275"/>
                      <a:pt x="2010" y="567"/>
                    </a:cubicBezTo>
                    <a:lnTo>
                      <a:pt x="13953" y="0"/>
                    </a:lnTo>
                    <a:cubicBezTo>
                      <a:pt x="15836" y="1675"/>
                      <a:pt x="20099" y="20907"/>
                      <a:pt x="9226" y="21256"/>
                    </a:cubicBezTo>
                    <a:close/>
                  </a:path>
                </a:pathLst>
              </a:custGeom>
              <a:solidFill>
                <a:srgbClr val="2626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 rot="20141768" flipH="1">
                <a:off x="521252" y="882218"/>
                <a:ext cx="931115" cy="318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81" extrusionOk="0">
                    <a:moveTo>
                      <a:pt x="0" y="0"/>
                    </a:moveTo>
                    <a:lnTo>
                      <a:pt x="21432" y="597"/>
                    </a:lnTo>
                    <a:cubicBezTo>
                      <a:pt x="21600" y="6652"/>
                      <a:pt x="19439" y="20898"/>
                      <a:pt x="11451" y="20948"/>
                    </a:cubicBezTo>
                    <a:cubicBezTo>
                      <a:pt x="4740" y="21600"/>
                      <a:pt x="236" y="12479"/>
                      <a:pt x="0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58" name="Group 358"/>
              <p:cNvGrpSpPr/>
              <p:nvPr/>
            </p:nvGrpSpPr>
            <p:grpSpPr>
              <a:xfrm>
                <a:off x="625375" y="0"/>
                <a:ext cx="601112" cy="559095"/>
                <a:chOff x="0" y="0"/>
                <a:chExt cx="601110" cy="559094"/>
              </a:xfrm>
            </p:grpSpPr>
            <p:sp>
              <p:nvSpPr>
                <p:cNvPr id="353" name="Shape 353"/>
                <p:cNvSpPr/>
                <p:nvPr/>
              </p:nvSpPr>
              <p:spPr>
                <a:xfrm rot="20141768" flipH="1">
                  <a:off x="60293" y="81318"/>
                  <a:ext cx="480525" cy="396459"/>
                </a:xfrm>
                <a:prstGeom prst="ellipse">
                  <a:avLst/>
                </a:pr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54" name="Shape 354"/>
                <p:cNvSpPr/>
                <p:nvPr/>
              </p:nvSpPr>
              <p:spPr>
                <a:xfrm rot="20141768" flipH="1">
                  <a:off x="108312" y="113983"/>
                  <a:ext cx="381835" cy="32526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357" name="Group 357"/>
                <p:cNvGrpSpPr/>
                <p:nvPr/>
              </p:nvGrpSpPr>
              <p:grpSpPr>
                <a:xfrm>
                  <a:off x="148938" y="125963"/>
                  <a:ext cx="280503" cy="260153"/>
                  <a:chOff x="0" y="0"/>
                  <a:chExt cx="280502" cy="260151"/>
                </a:xfrm>
              </p:grpSpPr>
              <p:sp>
                <p:nvSpPr>
                  <p:cNvPr id="355" name="Shape 355"/>
                  <p:cNvSpPr/>
                  <p:nvPr/>
                </p:nvSpPr>
                <p:spPr>
                  <a:xfrm rot="20141768" flipH="1">
                    <a:off x="29685" y="37620"/>
                    <a:ext cx="222630" cy="18491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3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56" name="Shape 356"/>
                  <p:cNvSpPr/>
                  <p:nvPr/>
                </p:nvSpPr>
                <p:spPr>
                  <a:xfrm rot="20141768" flipH="1">
                    <a:off x="16023" y="47737"/>
                    <a:ext cx="126501" cy="1051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3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359" name="Shape 359"/>
              <p:cNvSpPr/>
              <p:nvPr/>
            </p:nvSpPr>
            <p:spPr>
              <a:xfrm rot="20141768" flipH="1">
                <a:off x="1096693" y="873035"/>
                <a:ext cx="89329" cy="85927"/>
              </a:xfrm>
              <a:prstGeom prst="ellipse">
                <a:avLst/>
              </a:prstGeom>
              <a:solidFill>
                <a:srgbClr val="262626"/>
              </a:solidFill>
              <a:ln w="12700" cap="flat">
                <a:solidFill>
                  <a:srgbClr val="26262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 rot="20141768" flipH="1">
                <a:off x="834069" y="981160"/>
                <a:ext cx="89329" cy="85927"/>
              </a:xfrm>
              <a:prstGeom prst="ellipse">
                <a:avLst/>
              </a:prstGeom>
              <a:solidFill>
                <a:srgbClr val="262626"/>
              </a:solidFill>
              <a:ln w="12700" cap="flat">
                <a:solidFill>
                  <a:srgbClr val="26262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66" name="Group 366"/>
              <p:cNvGrpSpPr/>
              <p:nvPr/>
            </p:nvGrpSpPr>
            <p:grpSpPr>
              <a:xfrm>
                <a:off x="261504" y="151862"/>
                <a:ext cx="601111" cy="559095"/>
                <a:chOff x="0" y="0"/>
                <a:chExt cx="601110" cy="559094"/>
              </a:xfrm>
            </p:grpSpPr>
            <p:sp>
              <p:nvSpPr>
                <p:cNvPr id="361" name="Shape 361"/>
                <p:cNvSpPr/>
                <p:nvPr/>
              </p:nvSpPr>
              <p:spPr>
                <a:xfrm rot="20141768" flipH="1">
                  <a:off x="60293" y="81318"/>
                  <a:ext cx="480525" cy="396459"/>
                </a:xfrm>
                <a:prstGeom prst="ellipse">
                  <a:avLst/>
                </a:prstGeom>
                <a:solidFill>
                  <a:srgbClr val="2626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62" name="Shape 362"/>
                <p:cNvSpPr/>
                <p:nvPr/>
              </p:nvSpPr>
              <p:spPr>
                <a:xfrm rot="20141768" flipH="1">
                  <a:off x="108312" y="113983"/>
                  <a:ext cx="381835" cy="32526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3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365" name="Group 365"/>
                <p:cNvGrpSpPr/>
                <p:nvPr/>
              </p:nvGrpSpPr>
              <p:grpSpPr>
                <a:xfrm>
                  <a:off x="148938" y="125963"/>
                  <a:ext cx="280503" cy="260153"/>
                  <a:chOff x="0" y="0"/>
                  <a:chExt cx="280502" cy="260151"/>
                </a:xfrm>
              </p:grpSpPr>
              <p:sp>
                <p:nvSpPr>
                  <p:cNvPr id="363" name="Shape 363"/>
                  <p:cNvSpPr/>
                  <p:nvPr/>
                </p:nvSpPr>
                <p:spPr>
                  <a:xfrm rot="20141768" flipH="1">
                    <a:off x="29685" y="37620"/>
                    <a:ext cx="222630" cy="18491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3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64" name="Shape 364"/>
                  <p:cNvSpPr/>
                  <p:nvPr/>
                </p:nvSpPr>
                <p:spPr>
                  <a:xfrm rot="20141768" flipH="1">
                    <a:off x="16023" y="47737"/>
                    <a:ext cx="126501" cy="1051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3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367" name="Shape 367"/>
              <p:cNvSpPr/>
              <p:nvPr/>
            </p:nvSpPr>
            <p:spPr>
              <a:xfrm rot="20141768" flipH="1">
                <a:off x="782107" y="1071827"/>
                <a:ext cx="391840" cy="171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24" extrusionOk="0">
                    <a:moveTo>
                      <a:pt x="21600" y="0"/>
                    </a:moveTo>
                    <a:cubicBezTo>
                      <a:pt x="19733" y="13650"/>
                      <a:pt x="12842" y="21600"/>
                      <a:pt x="6210" y="17757"/>
                    </a:cubicBezTo>
                    <a:cubicBezTo>
                      <a:pt x="3780" y="16348"/>
                      <a:pt x="1615" y="13456"/>
                      <a:pt x="0" y="94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thumb_IMG_2141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519" y="3009900"/>
            <a:ext cx="4268521" cy="3201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thumb_IMG_4318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1386" y="3149600"/>
            <a:ext cx="4039638" cy="3029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thumb_IMG_0871_10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4064" y="310413"/>
            <a:ext cx="3466863" cy="2600148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ape 487"/>
          <p:cNvSpPr/>
          <p:nvPr/>
        </p:nvSpPr>
        <p:spPr>
          <a:xfrm>
            <a:off x="389637" y="1164716"/>
            <a:ext cx="1204390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Dairy Box </a:t>
            </a:r>
          </a:p>
          <a:p>
            <a:r>
              <a:t>at Milka, </a:t>
            </a:r>
          </a:p>
          <a:p>
            <a:r>
              <a:t>July 2015</a:t>
            </a:r>
          </a:p>
        </p:txBody>
      </p:sp>
      <p:sp>
        <p:nvSpPr>
          <p:cNvPr id="488" name="Shape 488"/>
          <p:cNvSpPr/>
          <p:nvPr/>
        </p:nvSpPr>
        <p:spPr>
          <a:xfrm>
            <a:off x="1585082" y="6310629"/>
            <a:ext cx="28894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Dairy Box at Bohol, Aug. 17</a:t>
            </a:r>
          </a:p>
        </p:txBody>
      </p:sp>
      <p:sp>
        <p:nvSpPr>
          <p:cNvPr id="489" name="Shape 489"/>
          <p:cNvSpPr/>
          <p:nvPr/>
        </p:nvSpPr>
        <p:spPr>
          <a:xfrm>
            <a:off x="5625121" y="6310629"/>
            <a:ext cx="271216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Dairy Box at Cebu, Oct. 8</a:t>
            </a:r>
          </a:p>
        </p:txBody>
      </p:sp>
      <p:pic>
        <p:nvPicPr>
          <p:cNvPr id="490" name="thumb_IMG_1470_102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47773" y="406400"/>
            <a:ext cx="3466863" cy="2118638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Shape 491"/>
          <p:cNvSpPr/>
          <p:nvPr/>
        </p:nvSpPr>
        <p:spPr>
          <a:xfrm>
            <a:off x="572392" y="117267"/>
            <a:ext cx="4766976" cy="4571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200"/>
            </a:lvl1pPr>
          </a:lstStyle>
          <a:p>
            <a:r>
              <a:t>CREATING SUSTAINABLE MARKETS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thumb_IMG_1598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542" y="885686"/>
            <a:ext cx="5632055" cy="3158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thumb_IMG_9649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9707" y="3065217"/>
            <a:ext cx="4097208" cy="3072907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/>
        </p:nvSpPr>
        <p:spPr>
          <a:xfrm>
            <a:off x="437808" y="147175"/>
            <a:ext cx="5619354" cy="76425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200"/>
            </a:lvl1pPr>
          </a:lstStyle>
          <a:p>
            <a:r>
              <a:t> PROVIDING CREDIT WINDOW FOR CBED </a:t>
            </a:r>
          </a:p>
        </p:txBody>
      </p:sp>
      <p:sp>
        <p:nvSpPr>
          <p:cNvPr id="496" name="Shape 496"/>
          <p:cNvSpPr/>
          <p:nvPr/>
        </p:nvSpPr>
        <p:spPr>
          <a:xfrm>
            <a:off x="5656688" y="1134127"/>
            <a:ext cx="3349924" cy="238061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THRU ACPC, P100M was budgetted for Production Loan Easy Access</a:t>
            </a:r>
          </a:p>
          <a:p>
            <a:endParaRPr/>
          </a:p>
          <a:p>
            <a:r>
              <a:t>4 coops (SIPBU, Eastern, Pulong Buli, Parcotela) now are implementing, with 119 borrowers, worth P5.8M</a:t>
            </a:r>
          </a:p>
        </p:txBody>
      </p:sp>
      <p:pic>
        <p:nvPicPr>
          <p:cNvPr id="497" name="Screen Shot 2017-11-27 at 08.21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737" y="4050269"/>
            <a:ext cx="4476701" cy="2393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thumb_IMG_6351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9872" y="1284023"/>
            <a:ext cx="6084256" cy="4563192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hape 500"/>
          <p:cNvSpPr/>
          <p:nvPr/>
        </p:nvSpPr>
        <p:spPr>
          <a:xfrm>
            <a:off x="1141805" y="199406"/>
            <a:ext cx="6860390" cy="97840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200"/>
            </a:lvl1pPr>
          </a:lstStyle>
          <a:p>
            <a:r>
              <a:t>INSTITUTIONALIZED TRAINING PROGRAM THRU TESDA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thumb_IMG_4890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5751" y="442890"/>
            <a:ext cx="5090600" cy="3817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thumb_IMG_4862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2730" y="435914"/>
            <a:ext cx="4718315" cy="353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thumb_IMG_2629_10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2889" y="3925385"/>
            <a:ext cx="5378222" cy="2882301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/>
        </p:nvSpPr>
        <p:spPr>
          <a:xfrm>
            <a:off x="872088" y="117267"/>
            <a:ext cx="8043889" cy="86992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200"/>
            </a:lvl1pPr>
          </a:lstStyle>
          <a:p>
            <a:r>
              <a:t>LEARNING FROM OUR BIG BROTHERS IN DAIRY AND MARKETING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thumb_IMG_1909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6384" y="578510"/>
            <a:ext cx="4425856" cy="3304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thumb_IMG_4578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9306" y="3564407"/>
            <a:ext cx="5180013" cy="3885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thumb_IMG_5738_10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322" y="568911"/>
            <a:ext cx="3402542" cy="2934694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/>
          <p:nvPr/>
        </p:nvSpPr>
        <p:spPr>
          <a:xfrm>
            <a:off x="2007958" y="72406"/>
            <a:ext cx="5245904" cy="7376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200"/>
            </a:lvl1pPr>
          </a:lstStyle>
          <a:p>
            <a:r>
              <a:t>PROMOTION AND EDUCATION</a:t>
            </a:r>
          </a:p>
        </p:txBody>
      </p:sp>
      <p:pic>
        <p:nvPicPr>
          <p:cNvPr id="511" name="thumb_IMG_5152_102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9876" y="3215069"/>
            <a:ext cx="3402542" cy="4004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/>
        </p:nvSpPr>
        <p:spPr>
          <a:xfrm>
            <a:off x="1506778" y="1242060"/>
            <a:ext cx="6362042" cy="203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PHILIPPINE CARABAO CENTER </a:t>
            </a:r>
          </a:p>
          <a:p>
            <a:pPr algn="ctr">
              <a:defRPr sz="1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NATIONAL HEADQUARTERS AND GENE POOL </a:t>
            </a:r>
          </a:p>
          <a:p>
            <a:pPr algn="ctr">
              <a:defRPr sz="1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Tel / Fax: +63 (44) 456-0730 </a:t>
            </a:r>
          </a:p>
          <a:p>
            <a:pPr algn="ctr">
              <a:defRPr sz="1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Tels: +63 (44) 456-0731 to 32 and 34</a:t>
            </a:r>
          </a:p>
          <a:p>
            <a:pPr algn="ctr">
              <a:defRPr sz="1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Email: pcc-oed@mozcom.com</a:t>
            </a:r>
          </a:p>
          <a:p>
            <a:pPr algn="ctr">
              <a:defRPr sz="1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algn="ctr">
              <a:defRPr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facebook @bubalus</a:t>
            </a:r>
          </a:p>
          <a:p>
            <a:pPr algn="ctr">
              <a:defRPr sz="1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Official Account: Philippine Carabao Center – Department of Agriculture</a:t>
            </a:r>
            <a:endParaRPr u="sng"/>
          </a:p>
          <a:p>
            <a:pPr algn="ctr">
              <a:defRPr sz="1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www.pcc.gov.ph</a:t>
            </a:r>
          </a:p>
        </p:txBody>
      </p:sp>
      <p:sp>
        <p:nvSpPr>
          <p:cNvPr id="514" name="Shape 514"/>
          <p:cNvSpPr/>
          <p:nvPr/>
        </p:nvSpPr>
        <p:spPr>
          <a:xfrm>
            <a:off x="3396065" y="299137"/>
            <a:ext cx="2431068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/>
            </a:lvl1pPr>
          </a:lstStyle>
          <a:p>
            <a:r>
              <a:t>Thank you</a:t>
            </a:r>
          </a:p>
        </p:txBody>
      </p:sp>
      <p:pic>
        <p:nvPicPr>
          <p:cNvPr id="515" name="imag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371850"/>
            <a:ext cx="9144000" cy="3739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xfrm>
            <a:off x="730250" y="187325"/>
            <a:ext cx="7886700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dirty="0"/>
              <a:t>Gawain at </a:t>
            </a:r>
            <a:r>
              <a:rPr dirty="0" err="1"/>
              <a:t>Layunin</a:t>
            </a:r>
            <a:r>
              <a:rPr dirty="0"/>
              <a:t> ng DA</a:t>
            </a:r>
          </a:p>
        </p:txBody>
      </p:sp>
      <p:pic>
        <p:nvPicPr>
          <p:cNvPr id="372" name="Screen Shot 2017-11-26 at 22.26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1511300"/>
            <a:ext cx="8712200" cy="424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4038599" y="5261378"/>
            <a:ext cx="4533671" cy="12700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rPr dirty="0" err="1"/>
              <a:t>Carabao</a:t>
            </a:r>
            <a:r>
              <a:rPr dirty="0"/>
              <a:t>: draft, meat, milk and hide</a:t>
            </a:r>
          </a:p>
          <a:p>
            <a:pPr marL="180473" indent="-180473">
              <a:buSzPct val="100000"/>
              <a:buChar char="•"/>
            </a:pPr>
            <a:r>
              <a:rPr dirty="0"/>
              <a:t>draft - P500-800 per work day</a:t>
            </a:r>
          </a:p>
          <a:p>
            <a:pPr marL="180473" indent="-180473">
              <a:buSzPct val="100000"/>
              <a:buChar char="•"/>
            </a:pPr>
            <a:r>
              <a:rPr dirty="0"/>
              <a:t>Meat - P30 daily from weight gain</a:t>
            </a:r>
          </a:p>
          <a:p>
            <a:pPr marL="180473" indent="-180473">
              <a:buSzPct val="100000"/>
              <a:buChar char="•"/>
            </a:pPr>
            <a:r>
              <a:rPr dirty="0"/>
              <a:t>Milk - P200 daily from 4 liters of milk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B1FD8724-3007-4ACB-8147-D8F4661026C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4429882" y="3376930"/>
            <a:ext cx="538236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42.jpeg" descr="06C19434-F363-4DE0-8FE4-1CB7BA2266C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2530" y="2244572"/>
            <a:ext cx="3287292" cy="4216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43.jpeg" descr="C06F8F8A-6C9C-400B-A5D9-AEFCE58975B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844" y="2235253"/>
            <a:ext cx="3453887" cy="3634004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/>
        </p:nvSpPr>
        <p:spPr>
          <a:xfrm>
            <a:off x="673198" y="354463"/>
            <a:ext cx="7569005" cy="1478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8" tIns="34288" rIns="34288" bIns="34288">
            <a:spAutoFit/>
          </a:bodyPr>
          <a:lstStyle>
            <a:lvl1pPr algn="ctr" defTabSz="914400">
              <a:defRPr sz="3200"/>
            </a:lvl1pPr>
          </a:lstStyle>
          <a:p>
            <a:r>
              <a:rPr dirty="0"/>
              <a:t>Increased share of dairy buffalo and milk produced in local production - indicating sustainability </a:t>
            </a:r>
          </a:p>
        </p:txBody>
      </p:sp>
      <p:sp>
        <p:nvSpPr>
          <p:cNvPr id="381" name="Shape 381"/>
          <p:cNvSpPr/>
          <p:nvPr/>
        </p:nvSpPr>
        <p:spPr>
          <a:xfrm>
            <a:off x="1228870" y="5874485"/>
            <a:ext cx="2149089" cy="89860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rPr dirty="0"/>
              <a:t>Cattle - 24,512 </a:t>
            </a:r>
            <a:r>
              <a:rPr dirty="0" err="1"/>
              <a:t>hd</a:t>
            </a:r>
            <a:endParaRPr dirty="0"/>
          </a:p>
          <a:p>
            <a:r>
              <a:rPr dirty="0" err="1"/>
              <a:t>carabao</a:t>
            </a:r>
            <a:r>
              <a:rPr dirty="0"/>
              <a:t> -17,802 </a:t>
            </a:r>
            <a:r>
              <a:rPr dirty="0" err="1"/>
              <a:t>hd</a:t>
            </a:r>
            <a:endParaRPr dirty="0"/>
          </a:p>
          <a:p>
            <a:r>
              <a:rPr dirty="0"/>
              <a:t>Goat - 2,118 </a:t>
            </a:r>
            <a:r>
              <a:rPr dirty="0" err="1"/>
              <a:t>hd</a:t>
            </a:r>
            <a:endParaRPr dirty="0"/>
          </a:p>
        </p:txBody>
      </p:sp>
      <p:sp>
        <p:nvSpPr>
          <p:cNvPr id="382" name="Shape 382"/>
          <p:cNvSpPr/>
          <p:nvPr/>
        </p:nvSpPr>
        <p:spPr>
          <a:xfrm>
            <a:off x="4523332" y="5874485"/>
            <a:ext cx="3305688" cy="89860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algn="ctr"/>
            <a:r>
              <a:rPr dirty="0"/>
              <a:t>Cattle - 12,928,000 Liters</a:t>
            </a:r>
          </a:p>
          <a:p>
            <a:pPr algn="ctr"/>
            <a:r>
              <a:rPr dirty="0"/>
              <a:t> </a:t>
            </a:r>
            <a:r>
              <a:rPr dirty="0" err="1"/>
              <a:t>Carabao</a:t>
            </a:r>
            <a:r>
              <a:rPr dirty="0"/>
              <a:t> -7,121,800 Liters</a:t>
            </a:r>
          </a:p>
          <a:p>
            <a:pPr algn="ctr"/>
            <a:r>
              <a:rPr dirty="0"/>
              <a:t>Goat - 335,000 Liters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age8.png"/>
          <p:cNvPicPr>
            <a:picLocks noChangeAspect="1"/>
          </p:cNvPicPr>
          <p:nvPr/>
        </p:nvPicPr>
        <p:blipFill>
          <a:blip r:embed="rId2">
            <a:extLst/>
          </a:blip>
          <a:srcRect b="44899"/>
          <a:stretch>
            <a:fillRect/>
          </a:stretch>
        </p:blipFill>
        <p:spPr>
          <a:xfrm>
            <a:off x="-95251" y="4546675"/>
            <a:ext cx="9239267" cy="274697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xfrm>
            <a:off x="581025" y="1218904"/>
            <a:ext cx="7886700" cy="1911350"/>
          </a:xfrm>
          <a:prstGeom prst="rect">
            <a:avLst/>
          </a:prstGeom>
        </p:spPr>
        <p:txBody>
          <a:bodyPr/>
          <a:lstStyle/>
          <a:p>
            <a:pPr algn="just">
              <a:defRPr sz="23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VISION</a:t>
            </a:r>
            <a:br>
              <a:rPr dirty="0"/>
            </a:br>
            <a:r>
              <a:rPr b="0" dirty="0"/>
              <a:t>To become a premier institution promoting profitable and</a:t>
            </a:r>
            <a:br>
              <a:rPr b="0" dirty="0"/>
            </a:br>
            <a:r>
              <a:rPr b="0" dirty="0"/>
              <a:t>sustainable </a:t>
            </a:r>
            <a:r>
              <a:rPr b="0" dirty="0" err="1"/>
              <a:t>carabao</a:t>
            </a:r>
            <a:r>
              <a:rPr b="0" dirty="0"/>
              <a:t>-based enterprises designed to improve the income and nutrition of rural farming communities.</a:t>
            </a:r>
          </a:p>
        </p:txBody>
      </p:sp>
      <p:sp>
        <p:nvSpPr>
          <p:cNvPr id="386" name="Shape 386"/>
          <p:cNvSpPr/>
          <p:nvPr/>
        </p:nvSpPr>
        <p:spPr>
          <a:xfrm>
            <a:off x="566735" y="3020544"/>
            <a:ext cx="7886701" cy="19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914400">
              <a:lnSpc>
                <a:spcPct val="90000"/>
              </a:lnSpc>
              <a:defRPr sz="23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MISSION</a:t>
            </a:r>
          </a:p>
          <a:p>
            <a:pPr algn="just" defTabSz="914400">
              <a:lnSpc>
                <a:spcPct val="90000"/>
              </a:lnSpc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Improve the general well-being of rural farming communities through </a:t>
            </a:r>
            <a:r>
              <a:rPr dirty="0" err="1"/>
              <a:t>carabao</a:t>
            </a:r>
            <a:r>
              <a:rPr dirty="0"/>
              <a:t> genetic improvement, technology development and dissemination, and establishment of </a:t>
            </a:r>
            <a:r>
              <a:rPr dirty="0" err="1"/>
              <a:t>carabao</a:t>
            </a:r>
            <a:r>
              <a:rPr dirty="0"/>
              <a:t> based enterprises, thus ensuring higher income and better nutrition.</a:t>
            </a:r>
          </a:p>
        </p:txBody>
      </p:sp>
      <p:pic>
        <p:nvPicPr>
          <p:cNvPr id="38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3586" y="247355"/>
            <a:ext cx="5000626" cy="971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22.jp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228" y="660492"/>
            <a:ext cx="7637279" cy="572796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hape 390"/>
          <p:cNvSpPr/>
          <p:nvPr/>
        </p:nvSpPr>
        <p:spPr>
          <a:xfrm rot="16162595">
            <a:off x="-1200765" y="3261881"/>
            <a:ext cx="4508419" cy="52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8" tIns="34288" rIns="34288" bIns="34288">
            <a:spAutoFit/>
          </a:bodyPr>
          <a:lstStyle>
            <a:lvl1pPr defTabSz="914400">
              <a:defRPr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Program implementation</a:t>
            </a:r>
          </a:p>
        </p:txBody>
      </p:sp>
      <p:sp>
        <p:nvSpPr>
          <p:cNvPr id="391" name="Shape 391"/>
          <p:cNvSpPr/>
          <p:nvPr/>
        </p:nvSpPr>
        <p:spPr>
          <a:xfrm>
            <a:off x="5722723" y="748275"/>
            <a:ext cx="3041693" cy="193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8" tIns="34288" rIns="34288" bIns="34288">
            <a:spAutoFit/>
          </a:bodyPr>
          <a:lstStyle/>
          <a:p>
            <a:pPr defTabSz="91440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Each Center has:</a:t>
            </a:r>
          </a:p>
          <a:p>
            <a:pPr defTabSz="91440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285750" indent="-285750" defTabSz="914400">
              <a:buSzPct val="100000"/>
              <a:buFont typeface="Arial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Gene Pool = 25 to 400 hd</a:t>
            </a:r>
          </a:p>
          <a:p>
            <a:pPr marL="285750" indent="-285750" defTabSz="914400">
              <a:buSzPct val="100000"/>
              <a:buFont typeface="Arial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Dairy Zone = community-</a:t>
            </a:r>
          </a:p>
          <a:p>
            <a:pPr defTabSz="91440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based dairy program with</a:t>
            </a:r>
          </a:p>
          <a:p>
            <a:pPr defTabSz="91440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100 to 500 dairy animals</a:t>
            </a:r>
          </a:p>
          <a:p>
            <a:pPr marL="285750" indent="-285750" defTabSz="914400">
              <a:buSzPct val="100000"/>
              <a:buFont typeface="Arial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facility</a:t>
            </a:r>
          </a:p>
        </p:txBody>
      </p:sp>
      <p:sp>
        <p:nvSpPr>
          <p:cNvPr id="392" name="Shape 392"/>
          <p:cNvSpPr/>
          <p:nvPr/>
        </p:nvSpPr>
        <p:spPr>
          <a:xfrm>
            <a:off x="5656876" y="712416"/>
            <a:ext cx="3173386" cy="2007196"/>
          </a:xfrm>
          <a:prstGeom prst="rect">
            <a:avLst/>
          </a:prstGeom>
          <a:ln w="12700">
            <a:solidFill>
              <a:srgbClr val="394B92"/>
            </a:solidFill>
          </a:ln>
        </p:spPr>
        <p:txBody>
          <a:bodyPr lIns="34288" tIns="34288" rIns="34288" bIns="34288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/>
        </p:nvSpPr>
        <p:spPr>
          <a:xfrm>
            <a:off x="332771" y="231874"/>
            <a:ext cx="5819737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What are the </a:t>
            </a:r>
            <a:r>
              <a:rPr b="1">
                <a:solidFill>
                  <a:srgbClr val="262F6A"/>
                </a:solidFill>
              </a:rPr>
              <a:t>services</a:t>
            </a:r>
            <a:r>
              <a:t> of PCC?</a:t>
            </a:r>
          </a:p>
        </p:txBody>
      </p:sp>
      <p:grpSp>
        <p:nvGrpSpPr>
          <p:cNvPr id="397" name="Group 397"/>
          <p:cNvGrpSpPr/>
          <p:nvPr/>
        </p:nvGrpSpPr>
        <p:grpSpPr>
          <a:xfrm>
            <a:off x="406401" y="1685245"/>
            <a:ext cx="4005179" cy="2212985"/>
            <a:chOff x="0" y="0"/>
            <a:chExt cx="4005178" cy="2212983"/>
          </a:xfrm>
        </p:grpSpPr>
        <p:sp>
          <p:nvSpPr>
            <p:cNvPr id="395" name="Shape 395"/>
            <p:cNvSpPr/>
            <p:nvPr/>
          </p:nvSpPr>
          <p:spPr>
            <a:xfrm>
              <a:off x="0" y="0"/>
              <a:ext cx="4005179" cy="2212984"/>
            </a:xfrm>
            <a:prstGeom prst="roundRect">
              <a:avLst>
                <a:gd name="adj" fmla="val 16667"/>
              </a:avLst>
            </a:prstGeom>
            <a:solidFill>
              <a:srgbClr val="00A3E2"/>
            </a:solidFill>
            <a:ln w="12700" cap="flat">
              <a:solidFill>
                <a:srgbClr val="00A3E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108029" y="208299"/>
              <a:ext cx="3789120" cy="1796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342900" indent="-342900">
                <a:buSzPct val="100000"/>
                <a:buFont typeface="Arial"/>
                <a:buChar char="•"/>
                <a:defRPr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Development and production of genetically superior germplasm for enhanced and sustained genetic improvement</a:t>
              </a:r>
            </a:p>
          </p:txBody>
        </p:sp>
      </p:grpSp>
      <p:grpSp>
        <p:nvGrpSpPr>
          <p:cNvPr id="400" name="Group 400"/>
          <p:cNvGrpSpPr/>
          <p:nvPr/>
        </p:nvGrpSpPr>
        <p:grpSpPr>
          <a:xfrm>
            <a:off x="406400" y="4068900"/>
            <a:ext cx="4005180" cy="2508680"/>
            <a:chOff x="0" y="0"/>
            <a:chExt cx="4005179" cy="2508679"/>
          </a:xfrm>
        </p:grpSpPr>
        <p:sp>
          <p:nvSpPr>
            <p:cNvPr id="398" name="Shape 398"/>
            <p:cNvSpPr/>
            <p:nvPr/>
          </p:nvSpPr>
          <p:spPr>
            <a:xfrm>
              <a:off x="0" y="0"/>
              <a:ext cx="4005180" cy="2508680"/>
            </a:xfrm>
            <a:prstGeom prst="roundRect">
              <a:avLst>
                <a:gd name="adj" fmla="val 16667"/>
              </a:avLst>
            </a:prstGeom>
            <a:solidFill>
              <a:srgbClr val="4D5764"/>
            </a:solidFill>
            <a:ln w="12700" cap="flat">
              <a:solidFill>
                <a:srgbClr val="4D57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122463" y="870497"/>
              <a:ext cx="3760253" cy="7676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342900" indent="-342900">
                <a:buSzPct val="100000"/>
                <a:buFont typeface="Arial"/>
                <a:buChar char="•"/>
                <a:defRPr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Conduct of Training for technicians and farmers</a:t>
              </a:r>
            </a:p>
          </p:txBody>
        </p:sp>
      </p:grpSp>
      <p:grpSp>
        <p:nvGrpSpPr>
          <p:cNvPr id="403" name="Group 403"/>
          <p:cNvGrpSpPr/>
          <p:nvPr/>
        </p:nvGrpSpPr>
        <p:grpSpPr>
          <a:xfrm>
            <a:off x="4684293" y="1685245"/>
            <a:ext cx="3914275" cy="2237517"/>
            <a:chOff x="0" y="0"/>
            <a:chExt cx="3914273" cy="2237515"/>
          </a:xfrm>
        </p:grpSpPr>
        <p:sp>
          <p:nvSpPr>
            <p:cNvPr id="401" name="Shape 401"/>
            <p:cNvSpPr/>
            <p:nvPr/>
          </p:nvSpPr>
          <p:spPr>
            <a:xfrm>
              <a:off x="0" y="-1"/>
              <a:ext cx="3914274" cy="223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475" y="0"/>
                    <a:pt x="1061" y="0"/>
                  </a:cubicBezTo>
                  <a:lnTo>
                    <a:pt x="20539" y="0"/>
                  </a:lnTo>
                  <a:lnTo>
                    <a:pt x="20539" y="0"/>
                  </a:lnTo>
                  <a:cubicBezTo>
                    <a:pt x="21125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125" y="21600"/>
                    <a:pt x="20539" y="21600"/>
                  </a:cubicBezTo>
                  <a:lnTo>
                    <a:pt x="1061" y="21600"/>
                  </a:lnTo>
                  <a:lnTo>
                    <a:pt x="1061" y="21600"/>
                  </a:lnTo>
                  <a:cubicBezTo>
                    <a:pt x="47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02" name="image9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3914274" cy="223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" y="0"/>
                  </a:moveTo>
                  <a:cubicBezTo>
                    <a:pt x="476" y="0"/>
                    <a:pt x="0" y="833"/>
                    <a:pt x="0" y="1858"/>
                  </a:cubicBezTo>
                  <a:lnTo>
                    <a:pt x="0" y="19742"/>
                  </a:lnTo>
                  <a:cubicBezTo>
                    <a:pt x="0" y="20767"/>
                    <a:pt x="476" y="21600"/>
                    <a:pt x="1062" y="21600"/>
                  </a:cubicBezTo>
                  <a:lnTo>
                    <a:pt x="20538" y="21600"/>
                  </a:lnTo>
                  <a:cubicBezTo>
                    <a:pt x="21124" y="21600"/>
                    <a:pt x="21600" y="20767"/>
                    <a:pt x="21600" y="19742"/>
                  </a:cubicBezTo>
                  <a:lnTo>
                    <a:pt x="21600" y="1858"/>
                  </a:lnTo>
                  <a:cubicBezTo>
                    <a:pt x="21600" y="833"/>
                    <a:pt x="21124" y="0"/>
                    <a:pt x="20538" y="0"/>
                  </a:cubicBezTo>
                  <a:lnTo>
                    <a:pt x="106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06" name="Group 406"/>
          <p:cNvGrpSpPr/>
          <p:nvPr/>
        </p:nvGrpSpPr>
        <p:grpSpPr>
          <a:xfrm>
            <a:off x="10373893" y="4919743"/>
            <a:ext cx="3914275" cy="2383550"/>
            <a:chOff x="0" y="0"/>
            <a:chExt cx="3914273" cy="2383549"/>
          </a:xfrm>
        </p:grpSpPr>
        <p:sp>
          <p:nvSpPr>
            <p:cNvPr id="404" name="Shape 404"/>
            <p:cNvSpPr/>
            <p:nvPr/>
          </p:nvSpPr>
          <p:spPr>
            <a:xfrm>
              <a:off x="0" y="0"/>
              <a:ext cx="3914274" cy="238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506" y="0"/>
                    <a:pt x="1130" y="0"/>
                  </a:cubicBezTo>
                  <a:lnTo>
                    <a:pt x="20470" y="0"/>
                  </a:lnTo>
                  <a:lnTo>
                    <a:pt x="20470" y="0"/>
                  </a:lnTo>
                  <a:cubicBezTo>
                    <a:pt x="21094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094" y="21600"/>
                    <a:pt x="20470" y="21600"/>
                  </a:cubicBezTo>
                  <a:lnTo>
                    <a:pt x="1130" y="21600"/>
                  </a:lnTo>
                  <a:lnTo>
                    <a:pt x="1130" y="21600"/>
                  </a:lnTo>
                  <a:cubicBezTo>
                    <a:pt x="506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05" name="image10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0"/>
              <a:ext cx="3914274" cy="238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" y="0"/>
                  </a:moveTo>
                  <a:cubicBezTo>
                    <a:pt x="506" y="0"/>
                    <a:pt x="0" y="831"/>
                    <a:pt x="0" y="1856"/>
                  </a:cubicBezTo>
                  <a:lnTo>
                    <a:pt x="0" y="19744"/>
                  </a:lnTo>
                  <a:cubicBezTo>
                    <a:pt x="0" y="20769"/>
                    <a:pt x="506" y="21600"/>
                    <a:pt x="1130" y="21600"/>
                  </a:cubicBezTo>
                  <a:lnTo>
                    <a:pt x="20470" y="21600"/>
                  </a:lnTo>
                  <a:cubicBezTo>
                    <a:pt x="21094" y="21600"/>
                    <a:pt x="21600" y="20769"/>
                    <a:pt x="21600" y="19744"/>
                  </a:cubicBezTo>
                  <a:lnTo>
                    <a:pt x="21600" y="1856"/>
                  </a:lnTo>
                  <a:cubicBezTo>
                    <a:pt x="21600" y="831"/>
                    <a:pt x="21094" y="0"/>
                    <a:pt x="20470" y="0"/>
                  </a:cubicBezTo>
                  <a:lnTo>
                    <a:pt x="113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07" name="Shape 407"/>
          <p:cNvSpPr/>
          <p:nvPr/>
        </p:nvSpPr>
        <p:spPr>
          <a:xfrm>
            <a:off x="860728" y="829460"/>
            <a:ext cx="7971340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PCC promotes carabao development by carrying out the following activities and services:</a:t>
            </a:r>
          </a:p>
        </p:txBody>
      </p:sp>
      <p:grpSp>
        <p:nvGrpSpPr>
          <p:cNvPr id="410" name="Group 410"/>
          <p:cNvGrpSpPr/>
          <p:nvPr/>
        </p:nvGrpSpPr>
        <p:grpSpPr>
          <a:xfrm>
            <a:off x="9744981" y="-751551"/>
            <a:ext cx="3763176" cy="2508783"/>
            <a:chOff x="0" y="0"/>
            <a:chExt cx="3763174" cy="2508782"/>
          </a:xfrm>
        </p:grpSpPr>
        <p:sp>
          <p:nvSpPr>
            <p:cNvPr id="408" name="Shape 408"/>
            <p:cNvSpPr/>
            <p:nvPr/>
          </p:nvSpPr>
          <p:spPr>
            <a:xfrm>
              <a:off x="-1" y="-1"/>
              <a:ext cx="3763176" cy="2508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554" y="0"/>
                    <a:pt x="1238" y="0"/>
                  </a:cubicBezTo>
                  <a:lnTo>
                    <a:pt x="20362" y="0"/>
                  </a:lnTo>
                  <a:lnTo>
                    <a:pt x="20362" y="0"/>
                  </a:lnTo>
                  <a:cubicBezTo>
                    <a:pt x="21046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046" y="21600"/>
                    <a:pt x="20362" y="21600"/>
                  </a:cubicBezTo>
                  <a:lnTo>
                    <a:pt x="1238" y="21600"/>
                  </a:lnTo>
                  <a:lnTo>
                    <a:pt x="1238" y="21600"/>
                  </a:lnTo>
                  <a:cubicBezTo>
                    <a:pt x="554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09" name="image11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5"/>
            <a:stretch>
              <a:fillRect/>
            </a:stretch>
          </p:blipFill>
          <p:spPr>
            <a:xfrm>
              <a:off x="0" y="0"/>
              <a:ext cx="3763169" cy="250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7" y="0"/>
                  </a:moveTo>
                  <a:cubicBezTo>
                    <a:pt x="553" y="0"/>
                    <a:pt x="0" y="830"/>
                    <a:pt x="0" y="1856"/>
                  </a:cubicBezTo>
                  <a:lnTo>
                    <a:pt x="0" y="19744"/>
                  </a:lnTo>
                  <a:cubicBezTo>
                    <a:pt x="0" y="20770"/>
                    <a:pt x="553" y="21600"/>
                    <a:pt x="1237" y="21600"/>
                  </a:cubicBezTo>
                  <a:lnTo>
                    <a:pt x="20363" y="21600"/>
                  </a:lnTo>
                  <a:cubicBezTo>
                    <a:pt x="21047" y="21600"/>
                    <a:pt x="21600" y="20770"/>
                    <a:pt x="21600" y="19744"/>
                  </a:cubicBezTo>
                  <a:lnTo>
                    <a:pt x="21600" y="1856"/>
                  </a:lnTo>
                  <a:cubicBezTo>
                    <a:pt x="21600" y="830"/>
                    <a:pt x="21047" y="0"/>
                    <a:pt x="20363" y="0"/>
                  </a:cubicBezTo>
                  <a:lnTo>
                    <a:pt x="123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13" name="Group 413"/>
          <p:cNvGrpSpPr/>
          <p:nvPr/>
        </p:nvGrpSpPr>
        <p:grpSpPr>
          <a:xfrm>
            <a:off x="4684293" y="4068900"/>
            <a:ext cx="3914275" cy="2508681"/>
            <a:chOff x="0" y="0"/>
            <a:chExt cx="3914273" cy="2508680"/>
          </a:xfrm>
        </p:grpSpPr>
        <p:sp>
          <p:nvSpPr>
            <p:cNvPr id="411" name="Shape 411"/>
            <p:cNvSpPr/>
            <p:nvPr/>
          </p:nvSpPr>
          <p:spPr>
            <a:xfrm>
              <a:off x="0" y="-1"/>
              <a:ext cx="3914274" cy="250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533" y="0"/>
                    <a:pt x="1190" y="0"/>
                  </a:cubicBezTo>
                  <a:lnTo>
                    <a:pt x="20410" y="0"/>
                  </a:lnTo>
                  <a:lnTo>
                    <a:pt x="20410" y="0"/>
                  </a:lnTo>
                  <a:cubicBezTo>
                    <a:pt x="21067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067" y="21600"/>
                    <a:pt x="20410" y="21600"/>
                  </a:cubicBezTo>
                  <a:lnTo>
                    <a:pt x="1190" y="21600"/>
                  </a:lnTo>
                  <a:lnTo>
                    <a:pt x="1190" y="21600"/>
                  </a:lnTo>
                  <a:cubicBezTo>
                    <a:pt x="533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12" name="image12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b="1"/>
            <a:stretch>
              <a:fillRect/>
            </a:stretch>
          </p:blipFill>
          <p:spPr>
            <a:xfrm>
              <a:off x="0" y="0"/>
              <a:ext cx="3914274" cy="250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9" y="0"/>
                  </a:moveTo>
                  <a:cubicBezTo>
                    <a:pt x="532" y="0"/>
                    <a:pt x="0" y="830"/>
                    <a:pt x="0" y="1856"/>
                  </a:cubicBezTo>
                  <a:lnTo>
                    <a:pt x="0" y="19744"/>
                  </a:lnTo>
                  <a:cubicBezTo>
                    <a:pt x="0" y="20770"/>
                    <a:pt x="532" y="21600"/>
                    <a:pt x="1189" y="21600"/>
                  </a:cubicBezTo>
                  <a:lnTo>
                    <a:pt x="20411" y="21600"/>
                  </a:lnTo>
                  <a:cubicBezTo>
                    <a:pt x="21068" y="21600"/>
                    <a:pt x="21600" y="20770"/>
                    <a:pt x="21600" y="19744"/>
                  </a:cubicBezTo>
                  <a:lnTo>
                    <a:pt x="21600" y="1856"/>
                  </a:lnTo>
                  <a:cubicBezTo>
                    <a:pt x="21600" y="830"/>
                    <a:pt x="21068" y="0"/>
                    <a:pt x="20411" y="0"/>
                  </a:cubicBezTo>
                  <a:lnTo>
                    <a:pt x="118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9609" y="-2271255"/>
            <a:ext cx="5000626" cy="971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" name="Group 418"/>
          <p:cNvGrpSpPr/>
          <p:nvPr/>
        </p:nvGrpSpPr>
        <p:grpSpPr>
          <a:xfrm>
            <a:off x="406401" y="1556910"/>
            <a:ext cx="4037263" cy="2212984"/>
            <a:chOff x="0" y="0"/>
            <a:chExt cx="4037262" cy="2212983"/>
          </a:xfrm>
        </p:grpSpPr>
        <p:sp>
          <p:nvSpPr>
            <p:cNvPr id="416" name="Shape 416"/>
            <p:cNvSpPr/>
            <p:nvPr/>
          </p:nvSpPr>
          <p:spPr>
            <a:xfrm>
              <a:off x="0" y="0"/>
              <a:ext cx="4037263" cy="2212984"/>
            </a:xfrm>
            <a:prstGeom prst="roundRect">
              <a:avLst>
                <a:gd name="adj" fmla="val 16667"/>
              </a:avLst>
            </a:prstGeom>
            <a:solidFill>
              <a:srgbClr val="00A3E2"/>
            </a:solidFill>
            <a:ln w="12700" cap="flat">
              <a:solidFill>
                <a:srgbClr val="00A3E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108029" y="551199"/>
              <a:ext cx="3821204" cy="1110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342900" indent="-342900">
                <a:buSzPct val="100000"/>
                <a:buFont typeface="Arial"/>
                <a:buChar char="•"/>
                <a:defRPr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Assistance for the development of carabao-based enterprises</a:t>
              </a:r>
            </a:p>
          </p:txBody>
        </p:sp>
      </p:grpSp>
      <p:grpSp>
        <p:nvGrpSpPr>
          <p:cNvPr id="421" name="Group 421"/>
          <p:cNvGrpSpPr/>
          <p:nvPr/>
        </p:nvGrpSpPr>
        <p:grpSpPr>
          <a:xfrm>
            <a:off x="406400" y="4059477"/>
            <a:ext cx="4037263" cy="2646122"/>
            <a:chOff x="0" y="0"/>
            <a:chExt cx="4037262" cy="2646121"/>
          </a:xfrm>
        </p:grpSpPr>
        <p:sp>
          <p:nvSpPr>
            <p:cNvPr id="419" name="Shape 419"/>
            <p:cNvSpPr/>
            <p:nvPr/>
          </p:nvSpPr>
          <p:spPr>
            <a:xfrm>
              <a:off x="0" y="0"/>
              <a:ext cx="4037263" cy="2646122"/>
            </a:xfrm>
            <a:prstGeom prst="roundRect">
              <a:avLst>
                <a:gd name="adj" fmla="val 16667"/>
              </a:avLst>
            </a:prstGeom>
            <a:solidFill>
              <a:srgbClr val="4D5764"/>
            </a:solidFill>
            <a:ln w="12700" cap="flat">
              <a:solidFill>
                <a:srgbClr val="4D57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129172" y="81968"/>
              <a:ext cx="3778918" cy="2482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342900" indent="-342900">
                <a:buSzPct val="100000"/>
                <a:buFont typeface="Arial"/>
                <a:buChar char="•"/>
                <a:defRPr sz="2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Development of technologies and assistance in policy assessment and formulation leading to a more productive carabao industry</a:t>
              </a:r>
            </a:p>
          </p:txBody>
        </p:sp>
      </p:grpSp>
      <p:grpSp>
        <p:nvGrpSpPr>
          <p:cNvPr id="424" name="Group 424"/>
          <p:cNvGrpSpPr/>
          <p:nvPr/>
        </p:nvGrpSpPr>
        <p:grpSpPr>
          <a:xfrm>
            <a:off x="4684295" y="1571877"/>
            <a:ext cx="3753853" cy="2194896"/>
            <a:chOff x="0" y="0"/>
            <a:chExt cx="3753851" cy="2194895"/>
          </a:xfrm>
        </p:grpSpPr>
        <p:sp>
          <p:nvSpPr>
            <p:cNvPr id="422" name="Shape 422"/>
            <p:cNvSpPr/>
            <p:nvPr/>
          </p:nvSpPr>
          <p:spPr>
            <a:xfrm>
              <a:off x="0" y="0"/>
              <a:ext cx="3753852" cy="2194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486" y="0"/>
                    <a:pt x="1085" y="0"/>
                  </a:cubicBezTo>
                  <a:lnTo>
                    <a:pt x="20515" y="0"/>
                  </a:lnTo>
                  <a:lnTo>
                    <a:pt x="20515" y="0"/>
                  </a:lnTo>
                  <a:cubicBezTo>
                    <a:pt x="21114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114" y="21600"/>
                    <a:pt x="20515" y="21600"/>
                  </a:cubicBezTo>
                  <a:lnTo>
                    <a:pt x="1085" y="21600"/>
                  </a:lnTo>
                  <a:lnTo>
                    <a:pt x="1085" y="21600"/>
                  </a:lnTo>
                  <a:cubicBezTo>
                    <a:pt x="486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23" name="image13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8"/>
            <a:stretch>
              <a:fillRect/>
            </a:stretch>
          </p:blipFill>
          <p:spPr>
            <a:xfrm>
              <a:off x="0" y="0"/>
              <a:ext cx="3753852" cy="2194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" y="0"/>
                  </a:moveTo>
                  <a:cubicBezTo>
                    <a:pt x="485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485" y="21600"/>
                    <a:pt x="1085" y="21600"/>
                  </a:cubicBezTo>
                  <a:lnTo>
                    <a:pt x="20513" y="21600"/>
                  </a:lnTo>
                  <a:cubicBezTo>
                    <a:pt x="21112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1112" y="0"/>
                    <a:pt x="20513" y="0"/>
                  </a:cubicBezTo>
                  <a:lnTo>
                    <a:pt x="108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27" name="Group 427"/>
          <p:cNvGrpSpPr/>
          <p:nvPr/>
        </p:nvGrpSpPr>
        <p:grpSpPr>
          <a:xfrm>
            <a:off x="4684295" y="4059477"/>
            <a:ext cx="3753853" cy="2646122"/>
            <a:chOff x="0" y="0"/>
            <a:chExt cx="3753851" cy="2646121"/>
          </a:xfrm>
        </p:grpSpPr>
        <p:sp>
          <p:nvSpPr>
            <p:cNvPr id="425" name="Shape 425"/>
            <p:cNvSpPr/>
            <p:nvPr/>
          </p:nvSpPr>
          <p:spPr>
            <a:xfrm>
              <a:off x="0" y="0"/>
              <a:ext cx="3753852" cy="2646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586" y="0"/>
                    <a:pt x="1309" y="0"/>
                  </a:cubicBezTo>
                  <a:lnTo>
                    <a:pt x="20291" y="0"/>
                  </a:lnTo>
                  <a:lnTo>
                    <a:pt x="20291" y="0"/>
                  </a:lnTo>
                  <a:cubicBezTo>
                    <a:pt x="21014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014" y="21600"/>
                    <a:pt x="20291" y="21600"/>
                  </a:cubicBezTo>
                  <a:lnTo>
                    <a:pt x="1309" y="21600"/>
                  </a:lnTo>
                  <a:lnTo>
                    <a:pt x="1309" y="21600"/>
                  </a:lnTo>
                  <a:cubicBezTo>
                    <a:pt x="586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26" name="image14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5"/>
            <a:stretch>
              <a:fillRect/>
            </a:stretch>
          </p:blipFill>
          <p:spPr>
            <a:xfrm>
              <a:off x="0" y="0"/>
              <a:ext cx="3753852" cy="2645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" y="0"/>
                  </a:moveTo>
                  <a:cubicBezTo>
                    <a:pt x="586" y="0"/>
                    <a:pt x="0" y="831"/>
                    <a:pt x="0" y="1856"/>
                  </a:cubicBezTo>
                  <a:lnTo>
                    <a:pt x="0" y="19744"/>
                  </a:lnTo>
                  <a:cubicBezTo>
                    <a:pt x="0" y="20769"/>
                    <a:pt x="586" y="21600"/>
                    <a:pt x="1308" y="21600"/>
                  </a:cubicBezTo>
                  <a:lnTo>
                    <a:pt x="20292" y="21600"/>
                  </a:lnTo>
                  <a:cubicBezTo>
                    <a:pt x="21014" y="21600"/>
                    <a:pt x="21600" y="20769"/>
                    <a:pt x="21600" y="19744"/>
                  </a:cubicBezTo>
                  <a:lnTo>
                    <a:pt x="21600" y="1856"/>
                  </a:lnTo>
                  <a:cubicBezTo>
                    <a:pt x="21600" y="831"/>
                    <a:pt x="21014" y="0"/>
                    <a:pt x="20292" y="0"/>
                  </a:cubicBezTo>
                  <a:lnTo>
                    <a:pt x="130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28" name="Shape 428"/>
          <p:cNvSpPr/>
          <p:nvPr/>
        </p:nvSpPr>
        <p:spPr>
          <a:xfrm>
            <a:off x="332771" y="231874"/>
            <a:ext cx="5819737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What are the </a:t>
            </a:r>
            <a:r>
              <a:rPr b="1">
                <a:solidFill>
                  <a:srgbClr val="262F6A"/>
                </a:solidFill>
              </a:rPr>
              <a:t>services</a:t>
            </a:r>
            <a:r>
              <a:t> of PCC?</a:t>
            </a:r>
          </a:p>
        </p:txBody>
      </p:sp>
      <p:sp>
        <p:nvSpPr>
          <p:cNvPr id="429" name="Shape 429"/>
          <p:cNvSpPr/>
          <p:nvPr/>
        </p:nvSpPr>
        <p:spPr>
          <a:xfrm>
            <a:off x="860728" y="829460"/>
            <a:ext cx="7971340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PCC promotes carabao development by carrying out the following activities and services: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517</Words>
  <Application>Microsoft Office PowerPoint</Application>
  <PresentationFormat>On-screen Show (4:3)</PresentationFormat>
  <Paragraphs>87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DIN Condensed</vt:lpstr>
      <vt:lpstr>Georgia</vt:lpstr>
      <vt:lpstr>Iowan Old Style Roman</vt:lpstr>
      <vt:lpstr>Marker Felt</vt:lpstr>
      <vt:lpstr>Trebuchet MS</vt:lpstr>
      <vt:lpstr>Wingdings 3</vt:lpstr>
      <vt:lpstr>Zapf Dingbats</vt:lpstr>
      <vt:lpstr>Office Theme</vt:lpstr>
      <vt:lpstr>Ulat Ukol sa  Industriya at PCC </vt:lpstr>
      <vt:lpstr>OUTLINE OF PRESENTATION</vt:lpstr>
      <vt:lpstr>Gawain at Layunin ng DA</vt:lpstr>
      <vt:lpstr>PowerPoint Presentation</vt:lpstr>
      <vt:lpstr>PowerPoint Presentation</vt:lpstr>
      <vt:lpstr>VISION To become a premier institution promoting profitable and sustainable carabao-based enterprises designed to improve the income and nutrition of rural farming communities.</vt:lpstr>
      <vt:lpstr>PowerPoint Presentation</vt:lpstr>
      <vt:lpstr>PowerPoint Presentation</vt:lpstr>
      <vt:lpstr>PowerPoint Presentation</vt:lpstr>
      <vt:lpstr>PowerPoint Presentation</vt:lpstr>
      <vt:lpstr>Highlights</vt:lpstr>
      <vt:lpstr>Completed: CARABAO VALUE CHAIN</vt:lpstr>
      <vt:lpstr>CARABAO MEAT VALUE 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Ulat Ukol sa  Industriya at PCC </dc:title>
  <cp:lastModifiedBy>Cecile C. Irang</cp:lastModifiedBy>
  <cp:revision>1</cp:revision>
  <dcterms:modified xsi:type="dcterms:W3CDTF">2017-12-04T08:14:44Z</dcterms:modified>
</cp:coreProperties>
</file>